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3" r:id="rId3"/>
    <p:sldId id="262" r:id="rId4"/>
    <p:sldId id="257" r:id="rId5"/>
    <p:sldId id="265" r:id="rId6"/>
    <p:sldId id="268" r:id="rId7"/>
    <p:sldId id="269" r:id="rId8"/>
    <p:sldId id="270" r:id="rId9"/>
    <p:sldId id="267" r:id="rId10"/>
    <p:sldId id="275" r:id="rId11"/>
    <p:sldId id="271" r:id="rId12"/>
    <p:sldId id="272" r:id="rId13"/>
    <p:sldId id="276"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76805" autoAdjust="0"/>
  </p:normalViewPr>
  <p:slideViewPr>
    <p:cSldViewPr snapToGrid="0">
      <p:cViewPr varScale="1">
        <p:scale>
          <a:sx n="168" d="100"/>
          <a:sy n="168" d="100"/>
        </p:scale>
        <p:origin x="19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C9823-51C8-4019-9A78-158FC176DC91}" type="datetimeFigureOut">
              <a:rPr kumimoji="1" lang="ja-JP" altLang="en-US" smtClean="0"/>
              <a:t>2022/1/29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EC719-252F-42AD-8A21-520233F12CFA}" type="slidenum">
              <a:rPr kumimoji="1" lang="ja-JP" altLang="en-US" smtClean="0"/>
              <a:t>‹#›</a:t>
            </a:fld>
            <a:endParaRPr kumimoji="1" lang="ja-JP" altLang="en-US"/>
          </a:p>
        </p:txBody>
      </p:sp>
    </p:spTree>
    <p:extLst>
      <p:ext uri="{BB962C8B-B14F-4D97-AF65-F5344CB8AC3E}">
        <p14:creationId xmlns:p14="http://schemas.microsoft.com/office/powerpoint/2010/main" val="24915577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第一回ノーベルセミナーにお集まり頂きありがとうございます。</a:t>
            </a:r>
          </a:p>
          <a:p>
            <a:r>
              <a:rPr kumimoji="1" lang="ja-JP" altLang="en-US" dirty="0"/>
              <a:t>本セミナーの趣旨をご説明したいと思います。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1</a:t>
            </a:fld>
            <a:endParaRPr kumimoji="1" lang="ja-JP" altLang="en-US"/>
          </a:p>
        </p:txBody>
      </p:sp>
    </p:spTree>
    <p:extLst>
      <p:ext uri="{BB962C8B-B14F-4D97-AF65-F5344CB8AC3E}">
        <p14:creationId xmlns:p14="http://schemas.microsoft.com/office/powerpoint/2010/main" val="240152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そこで、他の人や機械が簡単には真似できないものは何かと考えて、私は直感力を鍛えようと決めました。</a:t>
            </a:r>
          </a:p>
          <a:p>
            <a:endParaRPr kumimoji="1" lang="ja-JP" altLang="en-US" dirty="0"/>
          </a:p>
          <a:p>
            <a:r>
              <a:rPr kumimoji="1" lang="ja-JP" altLang="en-US" dirty="0"/>
              <a:t>隕石を</a:t>
            </a:r>
            <a:r>
              <a:rPr kumimoji="1" lang="en-US" altLang="ja-JP" dirty="0"/>
              <a:t>SEM</a:t>
            </a:r>
            <a:r>
              <a:rPr kumimoji="1" lang="ja-JP" altLang="en-US" dirty="0"/>
              <a:t>でずっと見ていると、椅子に座って観察をはじめてから２０時間くらい経った真夜中にこっちだよーという小さい声が聴こえてくるようになります。</a:t>
            </a:r>
            <a:endParaRPr kumimoji="1" lang="en-US" altLang="ja-JP" dirty="0"/>
          </a:p>
          <a:p>
            <a:r>
              <a:rPr kumimoji="1" lang="ja-JP" altLang="en-US" dirty="0"/>
              <a:t>普通に幻聴なのですが、私にとってはそこからが本番で、拡大したり低倍でみたり、この特徴があるものが面白いんじゃないかという仮説でアタマをいっぱいにして、その中から当たりを探すという作業を繰り返しました。</a:t>
            </a:r>
          </a:p>
          <a:p>
            <a:r>
              <a:rPr kumimoji="1" lang="ja-JP" altLang="en-US" dirty="0"/>
              <a:t>ゲームのレアアイテムを探す感覚でした。</a:t>
            </a:r>
          </a:p>
          <a:p>
            <a:endParaRPr kumimoji="1" lang="ja-JP" altLang="en-US" dirty="0"/>
          </a:p>
          <a:p>
            <a:r>
              <a:rPr kumimoji="1" lang="ja-JP" altLang="en-US" dirty="0"/>
              <a:t>ある種のいけてる隕石には、人類が全く存在を認知していない物質がまだまだあちこちに転がっています。</a:t>
            </a:r>
          </a:p>
          <a:p>
            <a:r>
              <a:rPr kumimoji="1" lang="ja-JP" altLang="en-US" dirty="0"/>
              <a:t>私は、それまで矛盾はないと信じられてきた論理体系に、私が見つけた異世界の物質が公理として入り込むことで、いままでごちゃごちゃ賢そうに言っていた人たちの世界が崩れる様を見るのが本当に大好きで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10</a:t>
            </a:fld>
            <a:endParaRPr kumimoji="1" lang="ja-JP" altLang="en-US"/>
          </a:p>
        </p:txBody>
      </p:sp>
    </p:spTree>
    <p:extLst>
      <p:ext uri="{BB962C8B-B14F-4D97-AF65-F5344CB8AC3E}">
        <p14:creationId xmlns:p14="http://schemas.microsoft.com/office/powerpoint/2010/main" val="74491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こういう、誰もみたことのない変なものを効率的に探すには、道具が必要です。</a:t>
            </a:r>
            <a:endParaRPr kumimoji="1" lang="en-US" altLang="ja-JP" dirty="0"/>
          </a:p>
          <a:p>
            <a:r>
              <a:rPr kumimoji="1" lang="ja-JP" altLang="en-US" dirty="0"/>
              <a:t>私の場合は、</a:t>
            </a:r>
            <a:r>
              <a:rPr kumimoji="1" lang="en-US" altLang="ja-JP" dirty="0"/>
              <a:t>4</a:t>
            </a:r>
            <a:r>
              <a:rPr kumimoji="1" lang="ja-JP" altLang="en-US" dirty="0"/>
              <a:t>年生のときから携わり続けて生きた</a:t>
            </a:r>
            <a:r>
              <a:rPr kumimoji="1" lang="en-US" altLang="ja-JP" dirty="0"/>
              <a:t>SIMS</a:t>
            </a:r>
            <a:r>
              <a:rPr kumimoji="1" lang="ja-JP" altLang="en-US" dirty="0"/>
              <a:t>とイオン検出器です。</a:t>
            </a:r>
          </a:p>
          <a:p>
            <a:r>
              <a:rPr kumimoji="1" lang="ja-JP" altLang="en-US" dirty="0"/>
              <a:t>こういう道具作りも、武器を改造して、いかに効率良く経験値を稼ぐか、みたいなゲーム感覚です。</a:t>
            </a:r>
            <a:endParaRPr kumimoji="1" lang="en-US" altLang="ja-JP" dirty="0"/>
          </a:p>
          <a:p>
            <a:r>
              <a:rPr kumimoji="1" lang="ja-JP" altLang="en-US" dirty="0"/>
              <a:t>それが現在の自動化やクライオ化などにつながっています。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11</a:t>
            </a:fld>
            <a:endParaRPr kumimoji="1" lang="ja-JP" altLang="en-US"/>
          </a:p>
        </p:txBody>
      </p:sp>
    </p:spTree>
    <p:extLst>
      <p:ext uri="{BB962C8B-B14F-4D97-AF65-F5344CB8AC3E}">
        <p14:creationId xmlns:p14="http://schemas.microsoft.com/office/powerpoint/2010/main" val="294083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なので、私の研究は、</a:t>
            </a:r>
            <a:r>
              <a:rPr kumimoji="1" lang="en-US" altLang="ja-JP" dirty="0"/>
              <a:t>SEM</a:t>
            </a:r>
            <a:r>
              <a:rPr kumimoji="1" lang="ja-JP" altLang="en-US" dirty="0"/>
              <a:t>で隕石を観察している時間がほとんどで、</a:t>
            </a:r>
            <a:r>
              <a:rPr kumimoji="1" lang="en-US" altLang="ja-JP" dirty="0"/>
              <a:t>SIMS</a:t>
            </a:r>
            <a:r>
              <a:rPr kumimoji="1" lang="ja-JP" altLang="en-US" dirty="0"/>
              <a:t>でボタンを押すことは、</a:t>
            </a:r>
            <a:r>
              <a:rPr kumimoji="1" lang="en-US" altLang="ja-JP" dirty="0"/>
              <a:t>SEM</a:t>
            </a:r>
            <a:r>
              <a:rPr kumimoji="1" lang="ja-JP" altLang="en-US" dirty="0"/>
              <a:t>であたりをつけたものがやっぱり変かどうかを確認するだけの付け足しに過ぎず、特にメインスキルというわけではないのです。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12</a:t>
            </a:fld>
            <a:endParaRPr kumimoji="1" lang="ja-JP" altLang="en-US"/>
          </a:p>
        </p:txBody>
      </p:sp>
    </p:spTree>
    <p:extLst>
      <p:ext uri="{BB962C8B-B14F-4D97-AF65-F5344CB8AC3E}">
        <p14:creationId xmlns:p14="http://schemas.microsoft.com/office/powerpoint/2010/main" val="1701929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そんなわけで、私が</a:t>
            </a:r>
            <a:r>
              <a:rPr kumimoji="1" lang="en-US" altLang="ja-JP" dirty="0"/>
              <a:t>SIMS</a:t>
            </a:r>
            <a:r>
              <a:rPr kumimoji="1" lang="ja-JP" altLang="en-US"/>
              <a:t>で分析</a:t>
            </a:r>
            <a:r>
              <a:rPr kumimoji="1" lang="ja-JP" altLang="en-US" dirty="0"/>
              <a:t>をするときは、何が大事で、どこに注目すべきかが分かっていないと分析できないのです。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（クリック）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少なくとも、なにがが知りたいのか、どこが面白いのか、を私が理解していないと、私の能力を十分に発揮して、どうやれば近道なのかを考えることができません。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（クリック）</a:t>
            </a:r>
            <a:endParaRPr kumimoji="1" lang="en-US" altLang="ja-JP" dirty="0"/>
          </a:p>
          <a:p>
            <a:r>
              <a:rPr kumimoji="1" lang="ja-JP" altLang="en-US" dirty="0"/>
              <a:t>このセミナーで、皆さんの研究について、アタマの悪い私でも分かるように叩き込んで頂いて、見たことないデータをいっぱい出して世界を変えれば、いっぱいノーベル賞がとれるんじゃないかと考えたのが、このセミナーを開催した趣旨です。</a:t>
            </a:r>
            <a:endParaRPr kumimoji="1" lang="en-US" altLang="ja-JP" dirty="0"/>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13</a:t>
            </a:fld>
            <a:endParaRPr kumimoji="1" lang="ja-JP" altLang="en-US"/>
          </a:p>
        </p:txBody>
      </p:sp>
    </p:spTree>
    <p:extLst>
      <p:ext uri="{BB962C8B-B14F-4D97-AF65-F5344CB8AC3E}">
        <p14:creationId xmlns:p14="http://schemas.microsoft.com/office/powerpoint/2010/main" val="319377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この写真は</a:t>
            </a:r>
            <a:r>
              <a:rPr kumimoji="1" lang="en-US" altLang="ja-JP" dirty="0"/>
              <a:t>1927</a:t>
            </a:r>
            <a:r>
              <a:rPr kumimoji="1" lang="ja-JP" altLang="en-US" dirty="0"/>
              <a:t>年のソルベー会議の集合写真です。</a:t>
            </a:r>
          </a:p>
          <a:p>
            <a:r>
              <a:rPr kumimoji="1" lang="ja-JP" altLang="en-US" dirty="0"/>
              <a:t>錚々たるメンバーに見つめられて、背筋が伸びる思いがします。</a:t>
            </a:r>
            <a:endParaRPr kumimoji="1" lang="en-US" altLang="ja-JP" dirty="0"/>
          </a:p>
          <a:p>
            <a:r>
              <a:rPr kumimoji="1" lang="ja-JP" altLang="en-US" dirty="0"/>
              <a:t>（クリック）</a:t>
            </a:r>
          </a:p>
          <a:p>
            <a:r>
              <a:rPr kumimoji="1" lang="ja-JP" altLang="en-US" dirty="0"/>
              <a:t>例えば、この長身の人は、この時４３才で、私の１こ下です。</a:t>
            </a:r>
            <a:endParaRPr kumimoji="1" lang="en-US" altLang="ja-JP" dirty="0"/>
          </a:p>
          <a:p>
            <a:r>
              <a:rPr kumimoji="1" lang="ja-JP" altLang="en-US" dirty="0"/>
              <a:t>（クリック）</a:t>
            </a:r>
            <a:endParaRPr kumimoji="1" lang="en-US" altLang="ja-JP" dirty="0"/>
          </a:p>
          <a:p>
            <a:r>
              <a:rPr kumimoji="1" lang="ja-JP" altLang="en-US" dirty="0"/>
              <a:t>この４年後に世界で初めて自作の気球で成層圏に行きました。</a:t>
            </a:r>
            <a:endParaRPr kumimoji="1" lang="en-US" altLang="ja-JP" dirty="0"/>
          </a:p>
          <a:p>
            <a:r>
              <a:rPr kumimoji="1" lang="ja-JP" altLang="en-US" dirty="0"/>
              <a:t>その後、６４才で発明した潜水艇に自分の息子をのせて、チャレンジャー海淵に送り込んでいます。</a:t>
            </a:r>
            <a:endParaRPr kumimoji="1" lang="en-US" altLang="ja-JP" dirty="0"/>
          </a:p>
          <a:p>
            <a:r>
              <a:rPr kumimoji="1" lang="ja-JP" altLang="en-US" dirty="0"/>
              <a:t>（クリック）</a:t>
            </a:r>
            <a:endParaRPr kumimoji="1" lang="en-US" altLang="ja-JP" dirty="0"/>
          </a:p>
          <a:p>
            <a:r>
              <a:rPr kumimoji="1" lang="ja-JP" altLang="en-US" dirty="0"/>
              <a:t>シュレーディンガーやパウリ、ハイゼンベルグは私よりもっと年下で、みなさんと同じくらいです。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2</a:t>
            </a:fld>
            <a:endParaRPr kumimoji="1" lang="ja-JP" altLang="en-US"/>
          </a:p>
        </p:txBody>
      </p:sp>
    </p:spTree>
    <p:extLst>
      <p:ext uri="{BB962C8B-B14F-4D97-AF65-F5344CB8AC3E}">
        <p14:creationId xmlns:p14="http://schemas.microsoft.com/office/powerpoint/2010/main" val="157920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他の人達も色々やってますが、私より年下が多いです。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3</a:t>
            </a:fld>
            <a:endParaRPr kumimoji="1" lang="ja-JP" altLang="en-US"/>
          </a:p>
        </p:txBody>
      </p:sp>
    </p:spTree>
    <p:extLst>
      <p:ext uri="{BB962C8B-B14F-4D97-AF65-F5344CB8AC3E}">
        <p14:creationId xmlns:p14="http://schemas.microsoft.com/office/powerpoint/2010/main" val="252017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中列になると、私でも聞いたことがある人が多いですが、ほとんどがいまの私より年下ということに愕然とします。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4</a:t>
            </a:fld>
            <a:endParaRPr kumimoji="1" lang="ja-JP" altLang="en-US"/>
          </a:p>
        </p:txBody>
      </p:sp>
    </p:spTree>
    <p:extLst>
      <p:ext uri="{BB962C8B-B14F-4D97-AF65-F5344CB8AC3E}">
        <p14:creationId xmlns:p14="http://schemas.microsoft.com/office/powerpoint/2010/main" val="93743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最前列はいうまでもない人達ですが、このときアインシュタインはまだ４８才で私の４こ上にすぎません。</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5</a:t>
            </a:fld>
            <a:endParaRPr kumimoji="1" lang="ja-JP" altLang="en-US"/>
          </a:p>
        </p:txBody>
      </p:sp>
    </p:spTree>
    <p:extLst>
      <p:ext uri="{BB962C8B-B14F-4D97-AF65-F5344CB8AC3E}">
        <p14:creationId xmlns:p14="http://schemas.microsoft.com/office/powerpoint/2010/main" val="247136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この写真をはじめて見たときは、なんか圧が凄い人達の集合写真、という印象だけしかなかったのですが、意外とみんな若いことに驚きました。</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6</a:t>
            </a:fld>
            <a:endParaRPr kumimoji="1" lang="ja-JP" altLang="en-US"/>
          </a:p>
        </p:txBody>
      </p:sp>
    </p:spTree>
    <p:extLst>
      <p:ext uri="{BB962C8B-B14F-4D97-AF65-F5344CB8AC3E}">
        <p14:creationId xmlns:p14="http://schemas.microsoft.com/office/powerpoint/2010/main" val="360151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う調べてみて、自分のやっている研究でノーベル賞をとれるんだろうか、と振り返ってみると、まだまだやるべきことはたくさんあり、方向性も吟味し直さないと不十分で、怠けていられない、という気にさせられ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202124"/>
                </a:solidFill>
                <a:effectLst/>
                <a:latin typeface="Roboto" panose="02000000000000000000" pitchFamily="2" charset="0"/>
              </a:rPr>
              <a:t>私は東工大ではかなり成績が悪い学生で、授業もろくに出ないで単位はいつもギリギリでした。</a:t>
            </a:r>
            <a:endParaRPr lang="en-US" altLang="ja-JP"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202124"/>
                </a:solidFill>
                <a:effectLst/>
                <a:latin typeface="Roboto" panose="02000000000000000000" pitchFamily="2" charset="0"/>
              </a:rPr>
              <a:t>そんな私がこんなことをいうのはおこがましいのですが、そんな私でも廣瀬先生の授業だけはわかりやすくてスッと理解できました。 </a:t>
            </a:r>
            <a:endParaRPr lang="en-US" altLang="ja-JP" b="0" i="0" dirty="0">
              <a:solidFill>
                <a:srgbClr val="202124"/>
              </a:solidFill>
              <a:effectLst/>
              <a:latin typeface="Roboto" panose="02000000000000000000" pitchFamily="2"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7</a:t>
            </a:fld>
            <a:endParaRPr kumimoji="1" lang="ja-JP" altLang="en-US"/>
          </a:p>
        </p:txBody>
      </p:sp>
    </p:spTree>
    <p:extLst>
      <p:ext uri="{BB962C8B-B14F-4D97-AF65-F5344CB8AC3E}">
        <p14:creationId xmlns:p14="http://schemas.microsoft.com/office/powerpoint/2010/main" val="379330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学生時代にそんなことが頭にあり、</a:t>
            </a:r>
            <a:endParaRPr kumimoji="1" lang="en-US" altLang="ja-JP" dirty="0"/>
          </a:p>
          <a:p>
            <a:r>
              <a:rPr kumimoji="1" lang="ja-JP" altLang="en-US" dirty="0"/>
              <a:t>（クリック）</a:t>
            </a:r>
            <a:endParaRPr kumimoji="1" lang="en-US" altLang="ja-JP" dirty="0"/>
          </a:p>
          <a:p>
            <a:r>
              <a:rPr kumimoji="1" lang="ja-JP" altLang="en-US" dirty="0"/>
              <a:t>二十年近く、</a:t>
            </a:r>
            <a:r>
              <a:rPr kumimoji="1" lang="en-US" altLang="ja-JP" dirty="0"/>
              <a:t>SIMS</a:t>
            </a:r>
            <a:r>
              <a:rPr kumimoji="1" lang="ja-JP" altLang="en-US" dirty="0"/>
              <a:t>でさんざん地獄をみながら技術を磨いて分析能力がピークにきたと感じた数年前に、</a:t>
            </a:r>
            <a:endParaRPr kumimoji="1" lang="en-US" altLang="ja-JP" dirty="0"/>
          </a:p>
          <a:p>
            <a:r>
              <a:rPr kumimoji="1" lang="ja-JP" altLang="en-US" dirty="0"/>
              <a:t>東大の廣瀬先生のお部屋を訪ねて、自分の分析能力はいまピークにある。</a:t>
            </a:r>
            <a:r>
              <a:rPr kumimoji="1" lang="en-US" altLang="ja-JP" dirty="0"/>
              <a:t>SIMS</a:t>
            </a:r>
            <a:r>
              <a:rPr kumimoji="1" lang="ja-JP" altLang="en-US" dirty="0"/>
              <a:t>で何かできないか？</a:t>
            </a:r>
            <a:endParaRPr kumimoji="1" lang="en-US" altLang="ja-JP" dirty="0"/>
          </a:p>
          <a:p>
            <a:r>
              <a:rPr kumimoji="1" lang="ja-JP" altLang="en-US" dirty="0"/>
              <a:t>という、脅迫のような直談判のようなご相談をさせて頂いたところ、廣瀬先生に特別推進という最上の形で具現化して頂いて、みなさんとコラボレーションをさせて頂いているのが、このセミナーを開催するきっかけとなっています。</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8</a:t>
            </a:fld>
            <a:endParaRPr kumimoji="1" lang="ja-JP" altLang="en-US"/>
          </a:p>
        </p:txBody>
      </p:sp>
    </p:spTree>
    <p:extLst>
      <p:ext uri="{BB962C8B-B14F-4D97-AF65-F5344CB8AC3E}">
        <p14:creationId xmlns:p14="http://schemas.microsoft.com/office/powerpoint/2010/main" val="243144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私は東工大の学部</a:t>
            </a:r>
            <a:r>
              <a:rPr kumimoji="1" lang="en-US" altLang="ja-JP" dirty="0"/>
              <a:t>4</a:t>
            </a:r>
            <a:r>
              <a:rPr kumimoji="1" lang="ja-JP" altLang="en-US" dirty="0"/>
              <a:t>年で出来ちゃった婚をしたので、食い扶持を稼ぐためにも他人ができない事ができるようにならないといけません。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私は頭が悪いので、一旗あげるには、人と同じことをしては絶対に勝てません。</a:t>
            </a:r>
          </a:p>
        </p:txBody>
      </p:sp>
      <p:sp>
        <p:nvSpPr>
          <p:cNvPr id="4" name="スライド番号プレースホルダー 3"/>
          <p:cNvSpPr>
            <a:spLocks noGrp="1"/>
          </p:cNvSpPr>
          <p:nvPr>
            <p:ph type="sldNum" sz="quarter" idx="5"/>
          </p:nvPr>
        </p:nvSpPr>
        <p:spPr/>
        <p:txBody>
          <a:bodyPr/>
          <a:lstStyle/>
          <a:p>
            <a:fld id="{BE7EC719-252F-42AD-8A21-520233F12CFA}" type="slidenum">
              <a:rPr kumimoji="1" lang="ja-JP" altLang="en-US" smtClean="0"/>
              <a:t>9</a:t>
            </a:fld>
            <a:endParaRPr kumimoji="1" lang="ja-JP" altLang="en-US"/>
          </a:p>
        </p:txBody>
      </p:sp>
    </p:spTree>
    <p:extLst>
      <p:ext uri="{BB962C8B-B14F-4D97-AF65-F5344CB8AC3E}">
        <p14:creationId xmlns:p14="http://schemas.microsoft.com/office/powerpoint/2010/main" val="342307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FB63E-1D1E-4900-9D7D-73E22DF3001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B0E1C7D-05B0-4E5C-9ED3-F698D1643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0AB6D34-B51C-4222-BC3D-8143B2B4B100}"/>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5" name="フッター プレースホルダー 4">
            <a:extLst>
              <a:ext uri="{FF2B5EF4-FFF2-40B4-BE49-F238E27FC236}">
                <a16:creationId xmlns:a16="http://schemas.microsoft.com/office/drawing/2014/main" id="{223DEA78-98D5-4CB4-A585-C2021F2F2B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0BCE043-B263-4C3F-8494-176D484279FC}"/>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379306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FA7ED3-F48D-414A-8A10-9BF5EA6128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5B9AEFE-B609-4AF4-B9A3-FF6A2F2F7E2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19597B9-28D1-4E31-ADFB-62E6B365B075}"/>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5" name="フッター プレースホルダー 4">
            <a:extLst>
              <a:ext uri="{FF2B5EF4-FFF2-40B4-BE49-F238E27FC236}">
                <a16:creationId xmlns:a16="http://schemas.microsoft.com/office/drawing/2014/main" id="{8EE2593F-D882-4236-8235-FD9CEF36CA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6EA585-B18F-4F47-8F07-35D24E4B0290}"/>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271752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24F8858-0C43-4699-B258-0D2AE5101D1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2BAD547-8656-4831-94AA-4FC06C822A4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25E151-7711-4565-A267-AF88561D2FA5}"/>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5" name="フッター プレースホルダー 4">
            <a:extLst>
              <a:ext uri="{FF2B5EF4-FFF2-40B4-BE49-F238E27FC236}">
                <a16:creationId xmlns:a16="http://schemas.microsoft.com/office/drawing/2014/main" id="{B9A40FC1-9F9C-46F7-AEBE-B7A0B0FDFE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A066D08-E13F-483D-A163-2F70B4EF8EED}"/>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410121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3CCC0-10F4-4D8E-AEC4-AC0A0AC2BDD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C4C958-F077-4B26-BB07-3E454BEB13E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995790-02F8-43B5-97CD-ED665DBB41F8}"/>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5" name="フッター プレースホルダー 4">
            <a:extLst>
              <a:ext uri="{FF2B5EF4-FFF2-40B4-BE49-F238E27FC236}">
                <a16:creationId xmlns:a16="http://schemas.microsoft.com/office/drawing/2014/main" id="{9EEBFC24-945D-4308-A8F4-055D78FCE3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424EB6-F7BB-432A-B585-215EB2C80C5A}"/>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314617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963047-4274-430F-9A48-E79CE1E290E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3AD7CBB-8059-461A-BA0A-38ECD21B1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D6FCDD8-8745-45FF-ACF9-DEC7F4A40063}"/>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5" name="フッター プレースホルダー 4">
            <a:extLst>
              <a:ext uri="{FF2B5EF4-FFF2-40B4-BE49-F238E27FC236}">
                <a16:creationId xmlns:a16="http://schemas.microsoft.com/office/drawing/2014/main" id="{CB4780C7-D85B-49F6-849F-658D1B1577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1BE2A0-A9EA-49F7-8C32-B77FFB18C8A2}"/>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307623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D649D-60D0-4B9B-AFF1-38BECA45E03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818F0E1-1012-481A-85AB-8530C2926CB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C4A2576-EA18-4674-86A7-5F93932144A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2C81745-6D98-451A-BA65-DE9B5012057A}"/>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6" name="フッター プレースホルダー 5">
            <a:extLst>
              <a:ext uri="{FF2B5EF4-FFF2-40B4-BE49-F238E27FC236}">
                <a16:creationId xmlns:a16="http://schemas.microsoft.com/office/drawing/2014/main" id="{1406DB47-A920-4F6B-A650-1390B094DD5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43E7810-37C7-49E2-8824-985FA6B844B8}"/>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392473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C27C20-3628-4CF9-A6D0-5AF33F0D3F0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F9C782-8B63-4079-B201-4BC5C6B42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5A2DC69-0EA0-482E-A853-C73D01F2142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EEFEAE7-A0A6-4139-B962-A1E5576A1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42E757D-690A-4C77-BE65-96FC79A9C91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8FD29CB-B0B5-4382-91EF-3E13D4B55522}"/>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8" name="フッター プレースホルダー 7">
            <a:extLst>
              <a:ext uri="{FF2B5EF4-FFF2-40B4-BE49-F238E27FC236}">
                <a16:creationId xmlns:a16="http://schemas.microsoft.com/office/drawing/2014/main" id="{C494F413-8253-47B0-B4B2-1577CE1E01D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4B348AA-A5BF-45C6-AC75-6C1D0B0C960B}"/>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417278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2A2C7-4C98-4BC3-B1A9-A995304643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45C704A-C311-449E-A42D-058D607807C3}"/>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4" name="フッター プレースホルダー 3">
            <a:extLst>
              <a:ext uri="{FF2B5EF4-FFF2-40B4-BE49-F238E27FC236}">
                <a16:creationId xmlns:a16="http://schemas.microsoft.com/office/drawing/2014/main" id="{03664A0F-9EF5-402A-A965-2B0FEE1D2A0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F552298-81FF-46E0-A988-40DAC49B2B71}"/>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1902116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1235502-2BAD-40D1-8784-1C0C304DECCC}"/>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3" name="フッター プレースホルダー 2">
            <a:extLst>
              <a:ext uri="{FF2B5EF4-FFF2-40B4-BE49-F238E27FC236}">
                <a16:creationId xmlns:a16="http://schemas.microsoft.com/office/drawing/2014/main" id="{66CA3F57-79A3-41E4-A57B-8DD9A4ADEB5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80F7B1D-D6E2-4D3E-B9EE-67452E56835C}"/>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2646758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6C588-1241-4829-9287-48F8CB4999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73DB183-9CAB-4B78-899E-3E688C582A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30515C1-7D57-452B-8F57-1899BCD82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B85A2DA-36DD-4206-B8D3-101BA9144561}"/>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6" name="フッター プレースホルダー 5">
            <a:extLst>
              <a:ext uri="{FF2B5EF4-FFF2-40B4-BE49-F238E27FC236}">
                <a16:creationId xmlns:a16="http://schemas.microsoft.com/office/drawing/2014/main" id="{C8DB6C17-69AA-4EFF-AA36-E18DE6A3D6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C7A751-064F-491A-AB1F-42D6BED6C43D}"/>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349407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F974CD-935F-4B0C-A178-D722BD4D25A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DAA780E-38BE-4E21-8923-40A76CBB7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CA78C06-7D31-44DC-B83B-067815FCA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9DF44C-2D92-4A3A-B5DB-6D4B943DA2F5}"/>
              </a:ext>
            </a:extLst>
          </p:cNvPr>
          <p:cNvSpPr>
            <a:spLocks noGrp="1"/>
          </p:cNvSpPr>
          <p:nvPr>
            <p:ph type="dt" sz="half" idx="10"/>
          </p:nvPr>
        </p:nvSpPr>
        <p:spPr/>
        <p:txBody>
          <a:bodyPr/>
          <a:lstStyle/>
          <a:p>
            <a:fld id="{67B13248-BD21-416D-A1DF-3801C9A06748}" type="datetimeFigureOut">
              <a:rPr kumimoji="1" lang="ja-JP" altLang="en-US" smtClean="0"/>
              <a:t>2022/1/29</a:t>
            </a:fld>
            <a:endParaRPr kumimoji="1" lang="ja-JP" altLang="en-US"/>
          </a:p>
        </p:txBody>
      </p:sp>
      <p:sp>
        <p:nvSpPr>
          <p:cNvPr id="6" name="フッター プレースホルダー 5">
            <a:extLst>
              <a:ext uri="{FF2B5EF4-FFF2-40B4-BE49-F238E27FC236}">
                <a16:creationId xmlns:a16="http://schemas.microsoft.com/office/drawing/2014/main" id="{E52BC527-7EB0-421A-ACD2-2C159840A4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E2CB391-90B1-475C-A3E6-DE47E7480D58}"/>
              </a:ext>
            </a:extLst>
          </p:cNvPr>
          <p:cNvSpPr>
            <a:spLocks noGrp="1"/>
          </p:cNvSpPr>
          <p:nvPr>
            <p:ph type="sldNum" sz="quarter" idx="12"/>
          </p:nvPr>
        </p:nvSpPr>
        <p:spPr/>
        <p:txBody>
          <a:body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284591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8B7BA1A-A771-489F-A018-74EF2FFFD9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915B0D-020B-4E10-8884-90CF09F7C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CAB6B0-B601-4D82-BF18-836C664EF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13248-BD21-416D-A1DF-3801C9A06748}" type="datetimeFigureOut">
              <a:rPr kumimoji="1" lang="ja-JP" altLang="en-US" smtClean="0"/>
              <a:t>2022/1/29</a:t>
            </a:fld>
            <a:endParaRPr kumimoji="1" lang="ja-JP" altLang="en-US"/>
          </a:p>
        </p:txBody>
      </p:sp>
      <p:sp>
        <p:nvSpPr>
          <p:cNvPr id="5" name="フッター プレースホルダー 4">
            <a:extLst>
              <a:ext uri="{FF2B5EF4-FFF2-40B4-BE49-F238E27FC236}">
                <a16:creationId xmlns:a16="http://schemas.microsoft.com/office/drawing/2014/main" id="{2EEE05C5-0B16-477B-A2DE-E842D5686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081D492-A623-4454-917B-BC97226A59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BACC-E73C-4600-9EA9-92C7833A7D39}" type="slidenum">
              <a:rPr kumimoji="1" lang="ja-JP" altLang="en-US" smtClean="0"/>
              <a:t>‹#›</a:t>
            </a:fld>
            <a:endParaRPr kumimoji="1" lang="ja-JP" altLang="en-US"/>
          </a:p>
        </p:txBody>
      </p:sp>
    </p:spTree>
    <p:extLst>
      <p:ext uri="{BB962C8B-B14F-4D97-AF65-F5344CB8AC3E}">
        <p14:creationId xmlns:p14="http://schemas.microsoft.com/office/powerpoint/2010/main" val="1301492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6" Type="http://schemas.openxmlformats.org/officeDocument/2006/relationships/image" Target="../media/image25.jpeg"/><Relationship Id="rId21" Type="http://schemas.openxmlformats.org/officeDocument/2006/relationships/image" Target="../media/image20.jpeg"/><Relationship Id="rId42" Type="http://schemas.openxmlformats.org/officeDocument/2006/relationships/image" Target="../media/image41.jpeg"/><Relationship Id="rId47" Type="http://schemas.openxmlformats.org/officeDocument/2006/relationships/image" Target="../media/image46.jpeg"/><Relationship Id="rId63" Type="http://schemas.openxmlformats.org/officeDocument/2006/relationships/image" Target="../media/image62.jpeg"/><Relationship Id="rId68" Type="http://schemas.openxmlformats.org/officeDocument/2006/relationships/image" Target="../media/image67.jpeg"/><Relationship Id="rId84" Type="http://schemas.openxmlformats.org/officeDocument/2006/relationships/image" Target="../media/image83.jpeg"/><Relationship Id="rId89" Type="http://schemas.openxmlformats.org/officeDocument/2006/relationships/image" Target="../media/image88.jpeg"/><Relationship Id="rId16" Type="http://schemas.openxmlformats.org/officeDocument/2006/relationships/image" Target="../media/image15.jpeg"/><Relationship Id="rId11" Type="http://schemas.openxmlformats.org/officeDocument/2006/relationships/image" Target="../media/image10.jpeg"/><Relationship Id="rId32" Type="http://schemas.openxmlformats.org/officeDocument/2006/relationships/image" Target="../media/image31.jpeg"/><Relationship Id="rId37" Type="http://schemas.openxmlformats.org/officeDocument/2006/relationships/image" Target="../media/image36.jpeg"/><Relationship Id="rId53" Type="http://schemas.openxmlformats.org/officeDocument/2006/relationships/image" Target="../media/image52.jpeg"/><Relationship Id="rId58" Type="http://schemas.openxmlformats.org/officeDocument/2006/relationships/image" Target="../media/image57.jpeg"/><Relationship Id="rId74" Type="http://schemas.openxmlformats.org/officeDocument/2006/relationships/image" Target="../media/image73.jpeg"/><Relationship Id="rId79" Type="http://schemas.openxmlformats.org/officeDocument/2006/relationships/image" Target="../media/image78.jpeg"/><Relationship Id="rId102" Type="http://schemas.openxmlformats.org/officeDocument/2006/relationships/image" Target="../media/image101.png"/><Relationship Id="rId5" Type="http://schemas.openxmlformats.org/officeDocument/2006/relationships/image" Target="../media/image4.jpeg"/><Relationship Id="rId90" Type="http://schemas.openxmlformats.org/officeDocument/2006/relationships/image" Target="../media/image89.jpeg"/><Relationship Id="rId95" Type="http://schemas.openxmlformats.org/officeDocument/2006/relationships/image" Target="../media/image94.png"/><Relationship Id="rId22" Type="http://schemas.openxmlformats.org/officeDocument/2006/relationships/image" Target="../media/image21.jpeg"/><Relationship Id="rId27" Type="http://schemas.openxmlformats.org/officeDocument/2006/relationships/image" Target="../media/image26.jpeg"/><Relationship Id="rId43" Type="http://schemas.openxmlformats.org/officeDocument/2006/relationships/image" Target="../media/image42.jpeg"/><Relationship Id="rId48" Type="http://schemas.openxmlformats.org/officeDocument/2006/relationships/image" Target="../media/image47.jpeg"/><Relationship Id="rId64" Type="http://schemas.openxmlformats.org/officeDocument/2006/relationships/image" Target="../media/image63.jpeg"/><Relationship Id="rId69" Type="http://schemas.openxmlformats.org/officeDocument/2006/relationships/image" Target="../media/image68.jpeg"/><Relationship Id="rId80" Type="http://schemas.openxmlformats.org/officeDocument/2006/relationships/image" Target="../media/image79.jpeg"/><Relationship Id="rId85" Type="http://schemas.openxmlformats.org/officeDocument/2006/relationships/image" Target="../media/image84.jpeg"/><Relationship Id="rId12" Type="http://schemas.openxmlformats.org/officeDocument/2006/relationships/image" Target="../media/image11.pn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2.jpg"/><Relationship Id="rId38" Type="http://schemas.openxmlformats.org/officeDocument/2006/relationships/image" Target="../media/image37.jpeg"/><Relationship Id="rId46" Type="http://schemas.openxmlformats.org/officeDocument/2006/relationships/image" Target="../media/image45.jpeg"/><Relationship Id="rId59" Type="http://schemas.openxmlformats.org/officeDocument/2006/relationships/image" Target="../media/image58.jpeg"/><Relationship Id="rId67" Type="http://schemas.openxmlformats.org/officeDocument/2006/relationships/image" Target="../media/image66.jpeg"/><Relationship Id="rId103" Type="http://schemas.openxmlformats.org/officeDocument/2006/relationships/image" Target="../media/image102.jpeg"/><Relationship Id="rId20" Type="http://schemas.openxmlformats.org/officeDocument/2006/relationships/image" Target="../media/image19.jpeg"/><Relationship Id="rId41" Type="http://schemas.openxmlformats.org/officeDocument/2006/relationships/image" Target="../media/image40.jpeg"/><Relationship Id="rId54" Type="http://schemas.openxmlformats.org/officeDocument/2006/relationships/image" Target="../media/image53.jpeg"/><Relationship Id="rId62" Type="http://schemas.openxmlformats.org/officeDocument/2006/relationships/image" Target="../media/image61.jpeg"/><Relationship Id="rId70" Type="http://schemas.openxmlformats.org/officeDocument/2006/relationships/image" Target="../media/image69.jpeg"/><Relationship Id="rId75" Type="http://schemas.openxmlformats.org/officeDocument/2006/relationships/image" Target="../media/image74.jpeg"/><Relationship Id="rId83" Type="http://schemas.openxmlformats.org/officeDocument/2006/relationships/image" Target="../media/image82.jpeg"/><Relationship Id="rId88" Type="http://schemas.openxmlformats.org/officeDocument/2006/relationships/image" Target="../media/image87.jpeg"/><Relationship Id="rId91" Type="http://schemas.openxmlformats.org/officeDocument/2006/relationships/image" Target="../media/image90.jpeg"/><Relationship Id="rId9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5.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36" Type="http://schemas.openxmlformats.org/officeDocument/2006/relationships/image" Target="../media/image35.jpeg"/><Relationship Id="rId49" Type="http://schemas.openxmlformats.org/officeDocument/2006/relationships/image" Target="../media/image48.jpeg"/><Relationship Id="rId57" Type="http://schemas.openxmlformats.org/officeDocument/2006/relationships/image" Target="../media/image56.jpeg"/><Relationship Id="rId10" Type="http://schemas.openxmlformats.org/officeDocument/2006/relationships/image" Target="../media/image9.png"/><Relationship Id="rId31" Type="http://schemas.openxmlformats.org/officeDocument/2006/relationships/image" Target="../media/image30.jpeg"/><Relationship Id="rId44" Type="http://schemas.openxmlformats.org/officeDocument/2006/relationships/image" Target="../media/image43.jpeg"/><Relationship Id="rId52" Type="http://schemas.openxmlformats.org/officeDocument/2006/relationships/image" Target="../media/image51.jpeg"/><Relationship Id="rId60" Type="http://schemas.openxmlformats.org/officeDocument/2006/relationships/image" Target="../media/image59.jpeg"/><Relationship Id="rId65" Type="http://schemas.openxmlformats.org/officeDocument/2006/relationships/image" Target="../media/image64.jpeg"/><Relationship Id="rId73" Type="http://schemas.openxmlformats.org/officeDocument/2006/relationships/image" Target="../media/image72.jpeg"/><Relationship Id="rId78" Type="http://schemas.openxmlformats.org/officeDocument/2006/relationships/image" Target="../media/image77.jpeg"/><Relationship Id="rId81" Type="http://schemas.openxmlformats.org/officeDocument/2006/relationships/image" Target="../media/image80.jpeg"/><Relationship Id="rId86" Type="http://schemas.openxmlformats.org/officeDocument/2006/relationships/image" Target="../media/image85.jpeg"/><Relationship Id="rId94" Type="http://schemas.openxmlformats.org/officeDocument/2006/relationships/image" Target="../media/image93.jpeg"/><Relationship Id="rId99" Type="http://schemas.openxmlformats.org/officeDocument/2006/relationships/image" Target="../media/image98.jpeg"/><Relationship Id="rId101" Type="http://schemas.openxmlformats.org/officeDocument/2006/relationships/image" Target="../media/image100.jpeg"/><Relationship Id="rId4" Type="http://schemas.openxmlformats.org/officeDocument/2006/relationships/image" Target="../media/image3.jpeg"/><Relationship Id="rId9" Type="http://schemas.openxmlformats.org/officeDocument/2006/relationships/image" Target="../media/image8.jpeg"/><Relationship Id="rId13" Type="http://schemas.openxmlformats.org/officeDocument/2006/relationships/image" Target="../media/image12.jpeg"/><Relationship Id="rId18" Type="http://schemas.openxmlformats.org/officeDocument/2006/relationships/image" Target="../media/image17.jpeg"/><Relationship Id="rId39" Type="http://schemas.openxmlformats.org/officeDocument/2006/relationships/image" Target="../media/image38.jpeg"/><Relationship Id="rId34" Type="http://schemas.openxmlformats.org/officeDocument/2006/relationships/image" Target="../media/image33.jpeg"/><Relationship Id="rId50" Type="http://schemas.openxmlformats.org/officeDocument/2006/relationships/image" Target="../media/image49.jpeg"/><Relationship Id="rId55" Type="http://schemas.openxmlformats.org/officeDocument/2006/relationships/image" Target="../media/image54.jpeg"/><Relationship Id="rId76" Type="http://schemas.openxmlformats.org/officeDocument/2006/relationships/image" Target="../media/image75.jpeg"/><Relationship Id="rId97" Type="http://schemas.openxmlformats.org/officeDocument/2006/relationships/image" Target="../media/image96.jpeg"/><Relationship Id="rId104" Type="http://schemas.openxmlformats.org/officeDocument/2006/relationships/image" Target="../media/image103.jpeg"/><Relationship Id="rId7" Type="http://schemas.openxmlformats.org/officeDocument/2006/relationships/image" Target="../media/image6.jpeg"/><Relationship Id="rId71" Type="http://schemas.openxmlformats.org/officeDocument/2006/relationships/image" Target="../media/image70.jpeg"/><Relationship Id="rId92" Type="http://schemas.openxmlformats.org/officeDocument/2006/relationships/image" Target="../media/image91.jpeg"/><Relationship Id="rId2" Type="http://schemas.openxmlformats.org/officeDocument/2006/relationships/notesSlide" Target="../notesSlides/notesSlide8.xml"/><Relationship Id="rId29" Type="http://schemas.openxmlformats.org/officeDocument/2006/relationships/image" Target="../media/image28.jpeg"/><Relationship Id="rId24" Type="http://schemas.openxmlformats.org/officeDocument/2006/relationships/image" Target="../media/image23.jpeg"/><Relationship Id="rId40" Type="http://schemas.openxmlformats.org/officeDocument/2006/relationships/image" Target="../media/image39.jpeg"/><Relationship Id="rId45" Type="http://schemas.openxmlformats.org/officeDocument/2006/relationships/image" Target="../media/image44.jpeg"/><Relationship Id="rId66" Type="http://schemas.openxmlformats.org/officeDocument/2006/relationships/image" Target="../media/image65.jpeg"/><Relationship Id="rId87" Type="http://schemas.openxmlformats.org/officeDocument/2006/relationships/image" Target="../media/image86.jpeg"/><Relationship Id="rId61" Type="http://schemas.openxmlformats.org/officeDocument/2006/relationships/image" Target="../media/image60.jpeg"/><Relationship Id="rId82" Type="http://schemas.openxmlformats.org/officeDocument/2006/relationships/image" Target="../media/image81.jpeg"/><Relationship Id="rId19" Type="http://schemas.openxmlformats.org/officeDocument/2006/relationships/image" Target="../media/image18.jpeg"/><Relationship Id="rId14" Type="http://schemas.openxmlformats.org/officeDocument/2006/relationships/image" Target="../media/image13.jpeg"/><Relationship Id="rId30" Type="http://schemas.openxmlformats.org/officeDocument/2006/relationships/image" Target="../media/image29.jpeg"/><Relationship Id="rId35" Type="http://schemas.openxmlformats.org/officeDocument/2006/relationships/image" Target="../media/image34.jpeg"/><Relationship Id="rId56" Type="http://schemas.openxmlformats.org/officeDocument/2006/relationships/image" Target="../media/image55.jpeg"/><Relationship Id="rId77" Type="http://schemas.openxmlformats.org/officeDocument/2006/relationships/image" Target="../media/image76.jpeg"/><Relationship Id="rId100" Type="http://schemas.openxmlformats.org/officeDocument/2006/relationships/image" Target="../media/image99.jpeg"/><Relationship Id="rId8" Type="http://schemas.openxmlformats.org/officeDocument/2006/relationships/image" Target="../media/image7.jpeg"/><Relationship Id="rId51" Type="http://schemas.openxmlformats.org/officeDocument/2006/relationships/image" Target="../media/image50.jpeg"/><Relationship Id="rId72" Type="http://schemas.openxmlformats.org/officeDocument/2006/relationships/image" Target="../media/image71.jpeg"/><Relationship Id="rId93" Type="http://schemas.openxmlformats.org/officeDocument/2006/relationships/image" Target="../media/image92.png"/><Relationship Id="rId98" Type="http://schemas.openxmlformats.org/officeDocument/2006/relationships/image" Target="../media/image97.jpeg"/><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65" name="タイトル 1">
            <a:extLst>
              <a:ext uri="{FF2B5EF4-FFF2-40B4-BE49-F238E27FC236}">
                <a16:creationId xmlns:a16="http://schemas.microsoft.com/office/drawing/2014/main" id="{567538E8-B253-4D6F-908E-B5E2C6BFD295}"/>
              </a:ext>
            </a:extLst>
          </p:cNvPr>
          <p:cNvSpPr txBox="1">
            <a:spLocks/>
          </p:cNvSpPr>
          <p:nvPr/>
        </p:nvSpPr>
        <p:spPr>
          <a:xfrm>
            <a:off x="1266184" y="2032556"/>
            <a:ext cx="9902108" cy="2318726"/>
          </a:xfrm>
          <a:prstGeom prst="rect">
            <a:avLst/>
          </a:prstGeom>
          <a:solidFill>
            <a:schemeClr val="bg1">
              <a:alpha val="9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5400" b="1" dirty="0">
                <a:effectLst>
                  <a:outerShdw blurRad="50800" dist="50800" dir="5400000" algn="ctr" rotWithShape="0">
                    <a:schemeClr val="bg1">
                      <a:lumMod val="85000"/>
                    </a:schemeClr>
                  </a:outerShdw>
                </a:effectLst>
                <a:latin typeface="+mn-ea"/>
                <a:ea typeface="+mn-ea"/>
              </a:rPr>
              <a:t>第１回</a:t>
            </a:r>
            <a:endParaRPr lang="en-US" altLang="ja-JP" sz="5400" b="1" dirty="0">
              <a:effectLst>
                <a:outerShdw blurRad="50800" dist="50800" dir="5400000" algn="ctr" rotWithShape="0">
                  <a:schemeClr val="bg1">
                    <a:lumMod val="85000"/>
                  </a:schemeClr>
                </a:outerShdw>
              </a:effectLst>
              <a:latin typeface="+mn-ea"/>
              <a:ea typeface="+mn-ea"/>
            </a:endParaRPr>
          </a:p>
          <a:p>
            <a:pPr>
              <a:lnSpc>
                <a:spcPct val="100000"/>
              </a:lnSpc>
            </a:pPr>
            <a:r>
              <a:rPr lang="ja-JP" altLang="en-US" sz="8800" b="1" dirty="0">
                <a:effectLst>
                  <a:outerShdw blurRad="50800" dist="50800" dir="5400000" algn="ctr" rotWithShape="0">
                    <a:schemeClr val="bg1">
                      <a:lumMod val="85000"/>
                    </a:schemeClr>
                  </a:outerShdw>
                </a:effectLst>
                <a:latin typeface="+mn-ea"/>
                <a:ea typeface="+mn-ea"/>
              </a:rPr>
              <a:t>ノーベルセミナー</a:t>
            </a:r>
          </a:p>
        </p:txBody>
      </p:sp>
    </p:spTree>
    <p:extLst>
      <p:ext uri="{BB962C8B-B14F-4D97-AF65-F5344CB8AC3E}">
        <p14:creationId xmlns:p14="http://schemas.microsoft.com/office/powerpoint/2010/main" val="402467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10" name="正方形/長方形 9">
            <a:extLst>
              <a:ext uri="{FF2B5EF4-FFF2-40B4-BE49-F238E27FC236}">
                <a16:creationId xmlns:a16="http://schemas.microsoft.com/office/drawing/2014/main" id="{A1A52B3C-2503-4C1A-B006-6A5112A6814E}"/>
              </a:ext>
            </a:extLst>
          </p:cNvPr>
          <p:cNvSpPr/>
          <p:nvPr/>
        </p:nvSpPr>
        <p:spPr>
          <a:xfrm>
            <a:off x="0" y="1207"/>
            <a:ext cx="12192000" cy="685799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屋内, 男, テーブル, コンピュータ が含まれている画像&#10;&#10;自動的に生成された説明">
            <a:extLst>
              <a:ext uri="{FF2B5EF4-FFF2-40B4-BE49-F238E27FC236}">
                <a16:creationId xmlns:a16="http://schemas.microsoft.com/office/drawing/2014/main" id="{30353620-3BBD-4DDE-9097-2F437DE9F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
        <p:nvSpPr>
          <p:cNvPr id="11" name="正方形/長方形 10">
            <a:extLst>
              <a:ext uri="{FF2B5EF4-FFF2-40B4-BE49-F238E27FC236}">
                <a16:creationId xmlns:a16="http://schemas.microsoft.com/office/drawing/2014/main" id="{05605192-86D3-4374-B6F0-8D7BAE195570}"/>
              </a:ext>
            </a:extLst>
          </p:cNvPr>
          <p:cNvSpPr/>
          <p:nvPr/>
        </p:nvSpPr>
        <p:spPr>
          <a:xfrm>
            <a:off x="-8732" y="685800"/>
            <a:ext cx="12192000" cy="5486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BFB9697F-7220-4B7A-9E6A-5838D3BA2C91}"/>
              </a:ext>
            </a:extLst>
          </p:cNvPr>
          <p:cNvSpPr txBox="1">
            <a:spLocks/>
          </p:cNvSpPr>
          <p:nvPr/>
        </p:nvSpPr>
        <p:spPr>
          <a:xfrm>
            <a:off x="2163891" y="1609373"/>
            <a:ext cx="7739540" cy="87682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800" b="1" dirty="0">
                <a:latin typeface="+mn-ea"/>
                <a:ea typeface="+mn-ea"/>
              </a:rPr>
              <a:t>長時間の観察による直感</a:t>
            </a:r>
          </a:p>
        </p:txBody>
      </p:sp>
    </p:spTree>
    <p:extLst>
      <p:ext uri="{BB962C8B-B14F-4D97-AF65-F5344CB8AC3E}">
        <p14:creationId xmlns:p14="http://schemas.microsoft.com/office/powerpoint/2010/main" val="4175645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11" name="正方形/長方形 10">
            <a:extLst>
              <a:ext uri="{FF2B5EF4-FFF2-40B4-BE49-F238E27FC236}">
                <a16:creationId xmlns:a16="http://schemas.microsoft.com/office/drawing/2014/main" id="{44809565-AC2B-44E3-A0B1-BA7208EB0289}"/>
              </a:ext>
            </a:extLst>
          </p:cNvPr>
          <p:cNvSpPr/>
          <p:nvPr/>
        </p:nvSpPr>
        <p:spPr>
          <a:xfrm>
            <a:off x="0" y="1207"/>
            <a:ext cx="12192000" cy="685799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屋内, 男, テーブル, コンピュータ が含まれている画像&#10;&#10;自動的に生成された説明">
            <a:extLst>
              <a:ext uri="{FF2B5EF4-FFF2-40B4-BE49-F238E27FC236}">
                <a16:creationId xmlns:a16="http://schemas.microsoft.com/office/drawing/2014/main" id="{33251E03-2648-42E5-B6ED-52AD7ACDE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
        <p:nvSpPr>
          <p:cNvPr id="12" name="正方形/長方形 11">
            <a:extLst>
              <a:ext uri="{FF2B5EF4-FFF2-40B4-BE49-F238E27FC236}">
                <a16:creationId xmlns:a16="http://schemas.microsoft.com/office/drawing/2014/main" id="{79A78BC6-3A36-4673-852D-8FC5A57649D4}"/>
              </a:ext>
            </a:extLst>
          </p:cNvPr>
          <p:cNvSpPr/>
          <p:nvPr/>
        </p:nvSpPr>
        <p:spPr>
          <a:xfrm>
            <a:off x="-8732" y="685800"/>
            <a:ext cx="12192000" cy="5486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BFB9697F-7220-4B7A-9E6A-5838D3BA2C91}"/>
              </a:ext>
            </a:extLst>
          </p:cNvPr>
          <p:cNvSpPr txBox="1">
            <a:spLocks/>
          </p:cNvSpPr>
          <p:nvPr/>
        </p:nvSpPr>
        <p:spPr>
          <a:xfrm>
            <a:off x="2163891" y="1609373"/>
            <a:ext cx="7739540" cy="87682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800" b="1" dirty="0">
                <a:latin typeface="+mn-ea"/>
                <a:ea typeface="+mn-ea"/>
              </a:rPr>
              <a:t>長時間の観察による直感</a:t>
            </a:r>
          </a:p>
        </p:txBody>
      </p:sp>
      <p:sp>
        <p:nvSpPr>
          <p:cNvPr id="9" name="タイトル 1">
            <a:extLst>
              <a:ext uri="{FF2B5EF4-FFF2-40B4-BE49-F238E27FC236}">
                <a16:creationId xmlns:a16="http://schemas.microsoft.com/office/drawing/2014/main" id="{B80A9ECC-5ECB-46B9-9F40-F9B57204EE1F}"/>
              </a:ext>
            </a:extLst>
          </p:cNvPr>
          <p:cNvSpPr txBox="1">
            <a:spLocks/>
          </p:cNvSpPr>
          <p:nvPr/>
        </p:nvSpPr>
        <p:spPr>
          <a:xfrm>
            <a:off x="2163891" y="3099169"/>
            <a:ext cx="7739540" cy="87682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800" b="1" dirty="0">
                <a:latin typeface="+mn-ea"/>
                <a:ea typeface="+mn-ea"/>
              </a:rPr>
              <a:t>変なものを探す道具作り</a:t>
            </a:r>
          </a:p>
        </p:txBody>
      </p:sp>
    </p:spTree>
    <p:extLst>
      <p:ext uri="{BB962C8B-B14F-4D97-AF65-F5344CB8AC3E}">
        <p14:creationId xmlns:p14="http://schemas.microsoft.com/office/powerpoint/2010/main" val="2608069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12" name="正方形/長方形 11">
            <a:extLst>
              <a:ext uri="{FF2B5EF4-FFF2-40B4-BE49-F238E27FC236}">
                <a16:creationId xmlns:a16="http://schemas.microsoft.com/office/drawing/2014/main" id="{37F4FDC5-243A-4FE2-B49B-C454A75DCDE2}"/>
              </a:ext>
            </a:extLst>
          </p:cNvPr>
          <p:cNvSpPr/>
          <p:nvPr/>
        </p:nvSpPr>
        <p:spPr>
          <a:xfrm>
            <a:off x="0" y="1207"/>
            <a:ext cx="12192000" cy="685799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屋内, 男, テーブル, コンピュータ が含まれている画像&#10;&#10;自動的に生成された説明">
            <a:extLst>
              <a:ext uri="{FF2B5EF4-FFF2-40B4-BE49-F238E27FC236}">
                <a16:creationId xmlns:a16="http://schemas.microsoft.com/office/drawing/2014/main" id="{EC514F7B-6188-4057-997B-6A4363B1F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
        <p:nvSpPr>
          <p:cNvPr id="13" name="正方形/長方形 12">
            <a:extLst>
              <a:ext uri="{FF2B5EF4-FFF2-40B4-BE49-F238E27FC236}">
                <a16:creationId xmlns:a16="http://schemas.microsoft.com/office/drawing/2014/main" id="{B862C078-8B8D-4A49-BC4A-07F644EAA271}"/>
              </a:ext>
            </a:extLst>
          </p:cNvPr>
          <p:cNvSpPr/>
          <p:nvPr/>
        </p:nvSpPr>
        <p:spPr>
          <a:xfrm>
            <a:off x="-8732" y="685800"/>
            <a:ext cx="12192000" cy="5486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BFB9697F-7220-4B7A-9E6A-5838D3BA2C91}"/>
              </a:ext>
            </a:extLst>
          </p:cNvPr>
          <p:cNvSpPr txBox="1">
            <a:spLocks/>
          </p:cNvSpPr>
          <p:nvPr/>
        </p:nvSpPr>
        <p:spPr>
          <a:xfrm>
            <a:off x="2163891" y="1609373"/>
            <a:ext cx="7739540" cy="87682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800" b="1" dirty="0">
                <a:latin typeface="+mn-ea"/>
                <a:ea typeface="+mn-ea"/>
              </a:rPr>
              <a:t>長時間の観察による直感</a:t>
            </a:r>
          </a:p>
        </p:txBody>
      </p:sp>
      <p:sp>
        <p:nvSpPr>
          <p:cNvPr id="9" name="タイトル 1">
            <a:extLst>
              <a:ext uri="{FF2B5EF4-FFF2-40B4-BE49-F238E27FC236}">
                <a16:creationId xmlns:a16="http://schemas.microsoft.com/office/drawing/2014/main" id="{B80A9ECC-5ECB-46B9-9F40-F9B57204EE1F}"/>
              </a:ext>
            </a:extLst>
          </p:cNvPr>
          <p:cNvSpPr txBox="1">
            <a:spLocks/>
          </p:cNvSpPr>
          <p:nvPr/>
        </p:nvSpPr>
        <p:spPr>
          <a:xfrm>
            <a:off x="2163891" y="3099169"/>
            <a:ext cx="7739540" cy="87682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800" b="1" dirty="0">
                <a:latin typeface="+mn-ea"/>
                <a:ea typeface="+mn-ea"/>
              </a:rPr>
              <a:t>変なものを探す道具作り</a:t>
            </a:r>
          </a:p>
        </p:txBody>
      </p:sp>
      <p:sp>
        <p:nvSpPr>
          <p:cNvPr id="10" name="タイトル 1">
            <a:extLst>
              <a:ext uri="{FF2B5EF4-FFF2-40B4-BE49-F238E27FC236}">
                <a16:creationId xmlns:a16="http://schemas.microsoft.com/office/drawing/2014/main" id="{E6D8A798-7689-4C67-A326-D81E30169637}"/>
              </a:ext>
            </a:extLst>
          </p:cNvPr>
          <p:cNvSpPr txBox="1">
            <a:spLocks/>
          </p:cNvSpPr>
          <p:nvPr/>
        </p:nvSpPr>
        <p:spPr>
          <a:xfrm>
            <a:off x="2163891" y="4630533"/>
            <a:ext cx="7739540" cy="87682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en-US" altLang="ja-JP" sz="4800" b="1" dirty="0">
                <a:latin typeface="+mn-ea"/>
                <a:ea typeface="+mn-ea"/>
              </a:rPr>
              <a:t>SIMS</a:t>
            </a:r>
            <a:r>
              <a:rPr lang="ja-JP" altLang="en-US" sz="4800" b="1" dirty="0">
                <a:latin typeface="+mn-ea"/>
                <a:ea typeface="+mn-ea"/>
              </a:rPr>
              <a:t>のボタン押し</a:t>
            </a:r>
          </a:p>
        </p:txBody>
      </p:sp>
    </p:spTree>
    <p:extLst>
      <p:ext uri="{BB962C8B-B14F-4D97-AF65-F5344CB8AC3E}">
        <p14:creationId xmlns:p14="http://schemas.microsoft.com/office/powerpoint/2010/main" val="2447450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19" name="正方形/長方形 18">
            <a:extLst>
              <a:ext uri="{FF2B5EF4-FFF2-40B4-BE49-F238E27FC236}">
                <a16:creationId xmlns:a16="http://schemas.microsoft.com/office/drawing/2014/main" id="{EB0DFD1B-4F15-47DC-AE49-B2579E55E3C4}"/>
              </a:ext>
            </a:extLst>
          </p:cNvPr>
          <p:cNvSpPr/>
          <p:nvPr/>
        </p:nvSpPr>
        <p:spPr>
          <a:xfrm>
            <a:off x="0" y="1207"/>
            <a:ext cx="12192000" cy="685799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屋内, 男, テーブル, コンピュータ が含まれている画像&#10;&#10;自動的に生成された説明">
            <a:extLst>
              <a:ext uri="{FF2B5EF4-FFF2-40B4-BE49-F238E27FC236}">
                <a16:creationId xmlns:a16="http://schemas.microsoft.com/office/drawing/2014/main" id="{EC514F7B-6188-4057-997B-6A4363B1F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
        <p:nvSpPr>
          <p:cNvPr id="14" name="タイトル 1">
            <a:extLst>
              <a:ext uri="{FF2B5EF4-FFF2-40B4-BE49-F238E27FC236}">
                <a16:creationId xmlns:a16="http://schemas.microsoft.com/office/drawing/2014/main" id="{88BD12C8-604F-4740-A565-9D0D26639F61}"/>
              </a:ext>
            </a:extLst>
          </p:cNvPr>
          <p:cNvSpPr txBox="1">
            <a:spLocks/>
          </p:cNvSpPr>
          <p:nvPr/>
        </p:nvSpPr>
        <p:spPr>
          <a:xfrm>
            <a:off x="1911644" y="5080202"/>
            <a:ext cx="2805400" cy="414918"/>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1800" b="1" dirty="0">
                <a:latin typeface="+mn-ea"/>
                <a:ea typeface="+mn-ea"/>
              </a:rPr>
              <a:t>長時間の観察による直感</a:t>
            </a:r>
          </a:p>
        </p:txBody>
      </p:sp>
      <p:sp>
        <p:nvSpPr>
          <p:cNvPr id="16" name="タイトル 1">
            <a:extLst>
              <a:ext uri="{FF2B5EF4-FFF2-40B4-BE49-F238E27FC236}">
                <a16:creationId xmlns:a16="http://schemas.microsoft.com/office/drawing/2014/main" id="{A57ED842-8EDC-4CBA-9BD9-C501D9E2D320}"/>
              </a:ext>
            </a:extLst>
          </p:cNvPr>
          <p:cNvSpPr txBox="1">
            <a:spLocks/>
          </p:cNvSpPr>
          <p:nvPr/>
        </p:nvSpPr>
        <p:spPr>
          <a:xfrm>
            <a:off x="1911644" y="5519240"/>
            <a:ext cx="2805400" cy="414918"/>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1800" b="1" dirty="0">
                <a:latin typeface="+mn-ea"/>
                <a:ea typeface="+mn-ea"/>
              </a:rPr>
              <a:t>変なものを探す道具作り</a:t>
            </a:r>
          </a:p>
        </p:txBody>
      </p:sp>
      <p:sp>
        <p:nvSpPr>
          <p:cNvPr id="17" name="タイトル 1">
            <a:extLst>
              <a:ext uri="{FF2B5EF4-FFF2-40B4-BE49-F238E27FC236}">
                <a16:creationId xmlns:a16="http://schemas.microsoft.com/office/drawing/2014/main" id="{49B2D4FE-D331-4812-99BF-7F7B321FD3BC}"/>
              </a:ext>
            </a:extLst>
          </p:cNvPr>
          <p:cNvSpPr txBox="1">
            <a:spLocks/>
          </p:cNvSpPr>
          <p:nvPr/>
        </p:nvSpPr>
        <p:spPr>
          <a:xfrm>
            <a:off x="1911644" y="5958278"/>
            <a:ext cx="2805400" cy="414918"/>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en-US" altLang="ja-JP" sz="1800" b="1" dirty="0">
                <a:latin typeface="+mn-ea"/>
                <a:ea typeface="+mn-ea"/>
              </a:rPr>
              <a:t>SIMS</a:t>
            </a:r>
            <a:r>
              <a:rPr lang="ja-JP" altLang="en-US" sz="1800" b="1" dirty="0">
                <a:latin typeface="+mn-ea"/>
                <a:ea typeface="+mn-ea"/>
              </a:rPr>
              <a:t>のボタン押し</a:t>
            </a:r>
          </a:p>
        </p:txBody>
      </p:sp>
      <p:grpSp>
        <p:nvGrpSpPr>
          <p:cNvPr id="2" name="グループ化 1">
            <a:extLst>
              <a:ext uri="{FF2B5EF4-FFF2-40B4-BE49-F238E27FC236}">
                <a16:creationId xmlns:a16="http://schemas.microsoft.com/office/drawing/2014/main" id="{2AB53A8A-4B27-4B6C-BD6E-DD930FCE7852}"/>
              </a:ext>
            </a:extLst>
          </p:cNvPr>
          <p:cNvGrpSpPr/>
          <p:nvPr/>
        </p:nvGrpSpPr>
        <p:grpSpPr>
          <a:xfrm>
            <a:off x="6842509" y="2770384"/>
            <a:ext cx="5007128" cy="2569075"/>
            <a:chOff x="5398388" y="2827483"/>
            <a:chExt cx="5007128" cy="2569075"/>
          </a:xfrm>
        </p:grpSpPr>
        <p:sp>
          <p:nvSpPr>
            <p:cNvPr id="21" name="タイトル 1">
              <a:extLst>
                <a:ext uri="{FF2B5EF4-FFF2-40B4-BE49-F238E27FC236}">
                  <a16:creationId xmlns:a16="http://schemas.microsoft.com/office/drawing/2014/main" id="{4A68C7FB-EB77-42F6-8468-A92E7C94F0EE}"/>
                </a:ext>
              </a:extLst>
            </p:cNvPr>
            <p:cNvSpPr txBox="1">
              <a:spLocks/>
            </p:cNvSpPr>
            <p:nvPr/>
          </p:nvSpPr>
          <p:spPr>
            <a:xfrm>
              <a:off x="5398388" y="3712393"/>
              <a:ext cx="5007128" cy="796995"/>
            </a:xfrm>
            <a:prstGeom prst="rect">
              <a:avLst/>
            </a:prstGeom>
            <a:solidFill>
              <a:srgbClr val="FFFF00"/>
            </a:solidFill>
            <a:ln w="28575">
              <a:solidFill>
                <a:srgbClr val="FF0000"/>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3600" b="1" dirty="0">
                  <a:latin typeface="+mn-ea"/>
                  <a:ea typeface="+mn-ea"/>
                </a:rPr>
                <a:t>どこが面白いのか？</a:t>
              </a:r>
            </a:p>
          </p:txBody>
        </p:sp>
        <p:sp>
          <p:nvSpPr>
            <p:cNvPr id="22" name="タイトル 1">
              <a:extLst>
                <a:ext uri="{FF2B5EF4-FFF2-40B4-BE49-F238E27FC236}">
                  <a16:creationId xmlns:a16="http://schemas.microsoft.com/office/drawing/2014/main" id="{1BF96B2F-E35E-489E-AE94-3AF9BEDCFE03}"/>
                </a:ext>
              </a:extLst>
            </p:cNvPr>
            <p:cNvSpPr txBox="1">
              <a:spLocks/>
            </p:cNvSpPr>
            <p:nvPr/>
          </p:nvSpPr>
          <p:spPr>
            <a:xfrm>
              <a:off x="5398388" y="4599563"/>
              <a:ext cx="5007128" cy="796995"/>
            </a:xfrm>
            <a:prstGeom prst="rect">
              <a:avLst/>
            </a:prstGeom>
            <a:solidFill>
              <a:srgbClr val="FFFF00"/>
            </a:solidFill>
            <a:ln w="28575">
              <a:solidFill>
                <a:srgbClr val="FF0000"/>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3600" b="1" dirty="0">
                  <a:latin typeface="+mn-ea"/>
                  <a:ea typeface="+mn-ea"/>
                </a:rPr>
                <a:t>どうやれば近道か？</a:t>
              </a:r>
            </a:p>
          </p:txBody>
        </p:sp>
        <p:sp>
          <p:nvSpPr>
            <p:cNvPr id="20" name="タイトル 1">
              <a:extLst>
                <a:ext uri="{FF2B5EF4-FFF2-40B4-BE49-F238E27FC236}">
                  <a16:creationId xmlns:a16="http://schemas.microsoft.com/office/drawing/2014/main" id="{95A9FAFF-7B1E-4D65-869A-A91A70CAAE5A}"/>
                </a:ext>
              </a:extLst>
            </p:cNvPr>
            <p:cNvSpPr txBox="1">
              <a:spLocks/>
            </p:cNvSpPr>
            <p:nvPr/>
          </p:nvSpPr>
          <p:spPr>
            <a:xfrm>
              <a:off x="5398388" y="2827483"/>
              <a:ext cx="5007128" cy="796995"/>
            </a:xfrm>
            <a:prstGeom prst="rect">
              <a:avLst/>
            </a:prstGeom>
            <a:solidFill>
              <a:srgbClr val="FFFF00"/>
            </a:solidFill>
            <a:ln w="28575">
              <a:solidFill>
                <a:srgbClr val="FF0000"/>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3600" b="1" dirty="0">
                  <a:latin typeface="+mn-ea"/>
                  <a:ea typeface="+mn-ea"/>
                </a:rPr>
                <a:t>なにが知りたいのか？</a:t>
              </a:r>
            </a:p>
          </p:txBody>
        </p:sp>
      </p:grpSp>
      <p:sp>
        <p:nvSpPr>
          <p:cNvPr id="4" name="稲妻 3">
            <a:extLst>
              <a:ext uri="{FF2B5EF4-FFF2-40B4-BE49-F238E27FC236}">
                <a16:creationId xmlns:a16="http://schemas.microsoft.com/office/drawing/2014/main" id="{D2F73413-C3E2-494C-8658-D08DAC2A34B4}"/>
              </a:ext>
            </a:extLst>
          </p:cNvPr>
          <p:cNvSpPr/>
          <p:nvPr/>
        </p:nvSpPr>
        <p:spPr>
          <a:xfrm rot="6211291">
            <a:off x="4558090" y="1514525"/>
            <a:ext cx="2101363" cy="238004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49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repeatCount="1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56" name="グループ化 55">
            <a:extLst>
              <a:ext uri="{FF2B5EF4-FFF2-40B4-BE49-F238E27FC236}">
                <a16:creationId xmlns:a16="http://schemas.microsoft.com/office/drawing/2014/main" id="{E70BDC83-90DF-49D4-8E28-086DCF79AAF0}"/>
              </a:ext>
            </a:extLst>
          </p:cNvPr>
          <p:cNvGrpSpPr/>
          <p:nvPr/>
        </p:nvGrpSpPr>
        <p:grpSpPr>
          <a:xfrm>
            <a:off x="89922" y="258571"/>
            <a:ext cx="3096393" cy="1101433"/>
            <a:chOff x="89922" y="258571"/>
            <a:chExt cx="3096393" cy="1101433"/>
          </a:xfrm>
        </p:grpSpPr>
        <p:cxnSp>
          <p:nvCxnSpPr>
            <p:cNvPr id="24" name="直線矢印コネクタ 23">
              <a:extLst>
                <a:ext uri="{FF2B5EF4-FFF2-40B4-BE49-F238E27FC236}">
                  <a16:creationId xmlns:a16="http://schemas.microsoft.com/office/drawing/2014/main" id="{25F029B0-A717-41BB-8CD6-678A4ACC4F2F}"/>
                </a:ext>
              </a:extLst>
            </p:cNvPr>
            <p:cNvCxnSpPr>
              <a:cxnSpLocks/>
            </p:cNvCxnSpPr>
            <p:nvPr/>
          </p:nvCxnSpPr>
          <p:spPr>
            <a:xfrm>
              <a:off x="1417103" y="797644"/>
              <a:ext cx="325023" cy="562360"/>
            </a:xfrm>
            <a:prstGeom prst="straightConnector1">
              <a:avLst/>
            </a:prstGeom>
            <a:ln w="76200">
              <a:solidFill>
                <a:schemeClr val="bg1"/>
              </a:solidFill>
              <a:tailEnd type="triangle"/>
            </a:ln>
            <a:effectLst>
              <a:outerShdw blurRad="50800" dist="508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B25360B-10C8-4E72-B551-146DB06B8653}"/>
                </a:ext>
              </a:extLst>
            </p:cNvPr>
            <p:cNvSpPr txBox="1"/>
            <p:nvPr/>
          </p:nvSpPr>
          <p:spPr>
            <a:xfrm>
              <a:off x="89922" y="258571"/>
              <a:ext cx="3096393" cy="707886"/>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オーギュスト・</a:t>
              </a:r>
              <a:r>
                <a:rPr lang="ja-JP" altLang="en-US" sz="1600" b="1" i="0" dirty="0">
                  <a:effectLst/>
                  <a:latin typeface="Arial" panose="020B0604020202020204" pitchFamily="34" charset="0"/>
                </a:rPr>
                <a:t>ピカール</a:t>
              </a:r>
              <a:r>
                <a:rPr lang="ja-JP" altLang="en-US" sz="1600" b="1" dirty="0">
                  <a:latin typeface="Arial" panose="020B0604020202020204" pitchFamily="34" charset="0"/>
                </a:rPr>
                <a:t>（</a:t>
              </a:r>
              <a:r>
                <a:rPr lang="en-US" altLang="ja-JP" sz="1600" b="1" dirty="0">
                  <a:latin typeface="Arial" panose="020B0604020202020204" pitchFamily="34" charset="0"/>
                </a:rPr>
                <a:t>43</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a:p>
              <a:pPr algn="l"/>
              <a:r>
                <a:rPr lang="en-US" altLang="ja-JP" sz="1200" b="1" i="0" dirty="0">
                  <a:effectLst/>
                  <a:latin typeface="Arial" panose="020B0604020202020204" pitchFamily="34" charset="0"/>
                </a:rPr>
                <a:t>47</a:t>
              </a:r>
              <a:r>
                <a:rPr lang="ja-JP" altLang="en-US" sz="1200" b="1" i="0" dirty="0">
                  <a:effectLst/>
                  <a:latin typeface="Arial" panose="020B0604020202020204" pitchFamily="34" charset="0"/>
                </a:rPr>
                <a:t>才　気球で成層圏到達（世界初）</a:t>
              </a:r>
              <a:endParaRPr lang="en-US" altLang="ja-JP" sz="1200" b="1" i="0" dirty="0">
                <a:effectLst/>
                <a:latin typeface="Arial" panose="020B0604020202020204" pitchFamily="34" charset="0"/>
              </a:endParaRPr>
            </a:p>
            <a:p>
              <a:pPr algn="l"/>
              <a:r>
                <a:rPr lang="en-US" altLang="ja-JP" sz="1200" b="1" dirty="0">
                  <a:latin typeface="Arial" panose="020B0604020202020204" pitchFamily="34" charset="0"/>
                </a:rPr>
                <a:t>64</a:t>
              </a:r>
              <a:r>
                <a:rPr lang="ja-JP" altLang="en-US" sz="1200" b="1" i="0" dirty="0">
                  <a:effectLst/>
                  <a:latin typeface="Arial" panose="020B0604020202020204" pitchFamily="34" charset="0"/>
                </a:rPr>
                <a:t>才　深海潜水艇「バスカチーフ」発明</a:t>
              </a:r>
            </a:p>
          </p:txBody>
        </p:sp>
      </p:grpSp>
      <p:grpSp>
        <p:nvGrpSpPr>
          <p:cNvPr id="57" name="グループ化 56">
            <a:extLst>
              <a:ext uri="{FF2B5EF4-FFF2-40B4-BE49-F238E27FC236}">
                <a16:creationId xmlns:a16="http://schemas.microsoft.com/office/drawing/2014/main" id="{6F447E29-4E83-4FB1-884F-74182D436390}"/>
              </a:ext>
            </a:extLst>
          </p:cNvPr>
          <p:cNvGrpSpPr/>
          <p:nvPr/>
        </p:nvGrpSpPr>
        <p:grpSpPr>
          <a:xfrm>
            <a:off x="3553232" y="655675"/>
            <a:ext cx="3892341" cy="1059645"/>
            <a:chOff x="3553232" y="655675"/>
            <a:chExt cx="3892341" cy="1059645"/>
          </a:xfrm>
        </p:grpSpPr>
        <p:sp>
          <p:nvSpPr>
            <p:cNvPr id="19" name="テキスト ボックス 18">
              <a:extLst>
                <a:ext uri="{FF2B5EF4-FFF2-40B4-BE49-F238E27FC236}">
                  <a16:creationId xmlns:a16="http://schemas.microsoft.com/office/drawing/2014/main" id="{1C80E732-54F4-4D33-9C55-9654BDE3FFFD}"/>
                </a:ext>
              </a:extLst>
            </p:cNvPr>
            <p:cNvSpPr txBox="1"/>
            <p:nvPr/>
          </p:nvSpPr>
          <p:spPr>
            <a:xfrm>
              <a:off x="3553232" y="655675"/>
              <a:ext cx="3892341" cy="707886"/>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エルヴィン・シュレーディンガー（</a:t>
              </a:r>
              <a:r>
                <a:rPr lang="en-US" altLang="ja-JP" sz="1600" b="1" dirty="0">
                  <a:latin typeface="Arial" panose="020B0604020202020204" pitchFamily="34" charset="0"/>
                </a:rPr>
                <a:t>40</a:t>
              </a:r>
              <a:r>
                <a:rPr lang="ja-JP" altLang="en-US" sz="1600" b="1" dirty="0">
                  <a:latin typeface="Arial" panose="020B0604020202020204" pitchFamily="34" charset="0"/>
                </a:rPr>
                <a:t>）</a:t>
              </a:r>
              <a:endParaRPr lang="en-US" altLang="ja-JP" sz="1200" b="1" dirty="0">
                <a:latin typeface="Arial" panose="020B0604020202020204" pitchFamily="34" charset="0"/>
              </a:endParaRPr>
            </a:p>
            <a:p>
              <a:pPr algn="l"/>
              <a:r>
                <a:rPr lang="en-US" altLang="ja-JP" sz="1200" b="1" i="0" dirty="0">
                  <a:effectLst/>
                  <a:latin typeface="Arial" panose="020B0604020202020204" pitchFamily="34" charset="0"/>
                </a:rPr>
                <a:t>39</a:t>
              </a:r>
              <a:r>
                <a:rPr lang="ja-JP" altLang="en-US" sz="1200" b="1" i="0" dirty="0">
                  <a:effectLst/>
                  <a:latin typeface="Arial" panose="020B0604020202020204" pitchFamily="34" charset="0"/>
                </a:rPr>
                <a:t>才　波動力学、シュレーディンガー方程式</a:t>
              </a:r>
              <a:endParaRPr lang="en-US" altLang="ja-JP" sz="1200" b="1" i="0" dirty="0">
                <a:effectLst/>
                <a:latin typeface="Arial" panose="020B0604020202020204" pitchFamily="34" charset="0"/>
              </a:endParaRPr>
            </a:p>
            <a:p>
              <a:pPr algn="l"/>
              <a:r>
                <a:rPr lang="en-US" altLang="ja-JP" sz="1200" b="1" dirty="0">
                  <a:latin typeface="Arial" panose="020B0604020202020204" pitchFamily="34" charset="0"/>
                </a:rPr>
                <a:t>48</a:t>
              </a:r>
              <a:r>
                <a:rPr lang="ja-JP" altLang="en-US" sz="1200" b="1" i="0" dirty="0">
                  <a:effectLst/>
                  <a:latin typeface="Arial" panose="020B0604020202020204" pitchFamily="34" charset="0"/>
                </a:rPr>
                <a:t>才　シュレーディンガーの猫</a:t>
              </a:r>
            </a:p>
          </p:txBody>
        </p:sp>
        <p:cxnSp>
          <p:nvCxnSpPr>
            <p:cNvPr id="28" name="直線矢印コネクタ 27">
              <a:extLst>
                <a:ext uri="{FF2B5EF4-FFF2-40B4-BE49-F238E27FC236}">
                  <a16:creationId xmlns:a16="http://schemas.microsoft.com/office/drawing/2014/main" id="{5E593E81-EB9B-4EB5-B97A-E3373E03CFF9}"/>
                </a:ext>
              </a:extLst>
            </p:cNvPr>
            <p:cNvCxnSpPr>
              <a:cxnSpLocks/>
            </p:cNvCxnSpPr>
            <p:nvPr/>
          </p:nvCxnSpPr>
          <p:spPr>
            <a:xfrm>
              <a:off x="6506253" y="1317429"/>
              <a:ext cx="224990" cy="397891"/>
            </a:xfrm>
            <a:prstGeom prst="straightConnector1">
              <a:avLst/>
            </a:prstGeom>
            <a:ln w="76200">
              <a:solidFill>
                <a:schemeClr val="bg1"/>
              </a:solidFill>
              <a:tailEnd type="triangle"/>
            </a:ln>
            <a:effectLst>
              <a:outerShdw blurRad="50800" dist="508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grpSp>
      <p:grpSp>
        <p:nvGrpSpPr>
          <p:cNvPr id="58" name="グループ化 57">
            <a:extLst>
              <a:ext uri="{FF2B5EF4-FFF2-40B4-BE49-F238E27FC236}">
                <a16:creationId xmlns:a16="http://schemas.microsoft.com/office/drawing/2014/main" id="{CBB40F80-9A2E-4B68-AE11-990E36A7DB84}"/>
              </a:ext>
            </a:extLst>
          </p:cNvPr>
          <p:cNvGrpSpPr/>
          <p:nvPr/>
        </p:nvGrpSpPr>
        <p:grpSpPr>
          <a:xfrm>
            <a:off x="8369722" y="97598"/>
            <a:ext cx="3554317" cy="1626380"/>
            <a:chOff x="8369722" y="97598"/>
            <a:chExt cx="3554317" cy="1626380"/>
          </a:xfrm>
        </p:grpSpPr>
        <p:cxnSp>
          <p:nvCxnSpPr>
            <p:cNvPr id="29" name="直線矢印コネクタ 28">
              <a:extLst>
                <a:ext uri="{FF2B5EF4-FFF2-40B4-BE49-F238E27FC236}">
                  <a16:creationId xmlns:a16="http://schemas.microsoft.com/office/drawing/2014/main" id="{CC410D01-7CEB-46E7-9B86-036CF2420855}"/>
                </a:ext>
              </a:extLst>
            </p:cNvPr>
            <p:cNvCxnSpPr>
              <a:cxnSpLocks/>
            </p:cNvCxnSpPr>
            <p:nvPr/>
          </p:nvCxnSpPr>
          <p:spPr>
            <a:xfrm flipH="1">
              <a:off x="9007495" y="1317429"/>
              <a:ext cx="106169" cy="406549"/>
            </a:xfrm>
            <a:prstGeom prst="straightConnector1">
              <a:avLst/>
            </a:prstGeom>
            <a:ln w="76200">
              <a:solidFill>
                <a:schemeClr val="bg1"/>
              </a:solidFill>
              <a:tailEnd type="triangle"/>
            </a:ln>
            <a:effectLst>
              <a:outerShdw blurRad="50800" dist="508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DCECF41F-8A7C-48F1-BA3F-57971BA0A7F6}"/>
                </a:ext>
              </a:extLst>
            </p:cNvPr>
            <p:cNvSpPr txBox="1"/>
            <p:nvPr/>
          </p:nvSpPr>
          <p:spPr>
            <a:xfrm>
              <a:off x="8369722" y="97598"/>
              <a:ext cx="3554317" cy="1261884"/>
            </a:xfrm>
            <a:prstGeom prst="rect">
              <a:avLst/>
            </a:prstGeom>
            <a:solidFill>
              <a:schemeClr val="bg1"/>
            </a:solidFill>
          </p:spPr>
          <p:txBody>
            <a:bodyPr wrap="square">
              <a:spAutoFit/>
            </a:bodyPr>
            <a:lstStyle/>
            <a:p>
              <a:r>
                <a:rPr lang="ja-JP" altLang="en-US" sz="1600" b="1" dirty="0">
                  <a:latin typeface="Arial" panose="020B0604020202020204" pitchFamily="34" charset="0"/>
                </a:rPr>
                <a:t>ヴォルフガング・パウリ（</a:t>
              </a:r>
              <a:r>
                <a:rPr lang="en-US" altLang="ja-JP" sz="1600" b="1" dirty="0">
                  <a:latin typeface="Arial" panose="020B0604020202020204" pitchFamily="34" charset="0"/>
                </a:rPr>
                <a:t>27</a:t>
              </a:r>
              <a:r>
                <a:rPr lang="ja-JP" altLang="en-US" sz="1600" b="1" dirty="0">
                  <a:latin typeface="Arial" panose="020B0604020202020204" pitchFamily="34" charset="0"/>
                </a:rPr>
                <a:t>）</a:t>
              </a:r>
              <a:endParaRPr lang="en-US" altLang="ja-JP" sz="1600" b="1" dirty="0">
                <a:latin typeface="Arial" panose="020B0604020202020204" pitchFamily="34" charset="0"/>
              </a:endParaRPr>
            </a:p>
            <a:p>
              <a:r>
                <a:rPr lang="en-US" altLang="ja-JP" sz="1200" b="1" i="0" dirty="0">
                  <a:effectLst/>
                  <a:latin typeface="Arial" panose="020B0604020202020204" pitchFamily="34" charset="0"/>
                </a:rPr>
                <a:t>24</a:t>
              </a:r>
              <a:r>
                <a:rPr lang="ja-JP" altLang="en-US" sz="1200" b="1" i="0" dirty="0">
                  <a:effectLst/>
                  <a:latin typeface="Arial" panose="020B0604020202020204" pitchFamily="34" charset="0"/>
                </a:rPr>
                <a:t>才　パウリの排他原理</a:t>
              </a:r>
              <a:endParaRPr lang="en-US" altLang="ja-JP" sz="1200" b="1" i="0" dirty="0">
                <a:effectLst/>
                <a:latin typeface="Arial" panose="020B0604020202020204" pitchFamily="34" charset="0"/>
              </a:endParaRPr>
            </a:p>
            <a:p>
              <a:pPr algn="l"/>
              <a:r>
                <a:rPr lang="en-US" altLang="ja-JP" sz="1200" b="1" dirty="0">
                  <a:latin typeface="Arial" panose="020B0604020202020204" pitchFamily="34" charset="0"/>
                </a:rPr>
                <a:t>26</a:t>
              </a:r>
              <a:r>
                <a:rPr lang="ja-JP" altLang="en-US" sz="1200" b="1" i="0" dirty="0">
                  <a:effectLst/>
                  <a:latin typeface="Arial" panose="020B0604020202020204" pitchFamily="34" charset="0"/>
                </a:rPr>
                <a:t>才　水素原子の理論スペクトル</a:t>
              </a:r>
              <a:endParaRPr lang="en-US" altLang="ja-JP" sz="1200" b="1" i="0" dirty="0">
                <a:effectLst/>
                <a:latin typeface="Arial" panose="020B0604020202020204" pitchFamily="34" charset="0"/>
              </a:endParaRPr>
            </a:p>
            <a:p>
              <a:pPr algn="l"/>
              <a:r>
                <a:rPr lang="en-US" altLang="ja-JP" sz="1200" b="1" dirty="0">
                  <a:latin typeface="Arial" panose="020B0604020202020204" pitchFamily="34" charset="0"/>
                </a:rPr>
                <a:t>27</a:t>
              </a:r>
              <a:r>
                <a:rPr lang="ja-JP" altLang="en-US" sz="1200" b="1" dirty="0">
                  <a:latin typeface="Arial" panose="020B0604020202020204" pitchFamily="34" charset="0"/>
                </a:rPr>
                <a:t>才　スピンの非相対論的理論</a:t>
              </a:r>
              <a:endParaRPr lang="en-US" altLang="ja-JP" sz="1200" b="1" dirty="0">
                <a:latin typeface="Arial" panose="020B0604020202020204" pitchFamily="34" charset="0"/>
              </a:endParaRPr>
            </a:p>
            <a:p>
              <a:pPr algn="l"/>
              <a:r>
                <a:rPr lang="en-US" altLang="ja-JP" sz="1200" b="1" i="0" dirty="0">
                  <a:effectLst/>
                  <a:latin typeface="Arial" panose="020B0604020202020204" pitchFamily="34" charset="0"/>
                </a:rPr>
                <a:t>30</a:t>
              </a:r>
              <a:r>
                <a:rPr lang="ja-JP" altLang="en-US" sz="1200" b="1" i="0" dirty="0">
                  <a:effectLst/>
                  <a:latin typeface="Arial" panose="020B0604020202020204" pitchFamily="34" charset="0"/>
                </a:rPr>
                <a:t>才　中性子、ニュートリノを予言</a:t>
              </a:r>
              <a:endParaRPr lang="en-US" altLang="ja-JP" sz="1200" b="1" i="0" dirty="0">
                <a:effectLst/>
                <a:latin typeface="Arial" panose="020B0604020202020204" pitchFamily="34" charset="0"/>
              </a:endParaRPr>
            </a:p>
            <a:p>
              <a:pPr algn="l"/>
              <a:r>
                <a:rPr lang="en-US" altLang="ja-JP" sz="1200" b="1" dirty="0">
                  <a:latin typeface="Arial" panose="020B0604020202020204" pitchFamily="34" charset="0"/>
                </a:rPr>
                <a:t>40</a:t>
              </a:r>
              <a:r>
                <a:rPr lang="ja-JP" altLang="en-US" sz="1200" b="1" dirty="0">
                  <a:latin typeface="Arial" panose="020B0604020202020204" pitchFamily="34" charset="0"/>
                </a:rPr>
                <a:t>才　スピン統計定理（フェルミオン、ボソン）</a:t>
              </a:r>
              <a:endParaRPr lang="en-US" altLang="ja-JP" sz="1200" b="1" dirty="0">
                <a:latin typeface="Arial" panose="020B0604020202020204" pitchFamily="34" charset="0"/>
              </a:endParaRPr>
            </a:p>
          </p:txBody>
        </p:sp>
      </p:grpSp>
      <p:grpSp>
        <p:nvGrpSpPr>
          <p:cNvPr id="59" name="グループ化 58">
            <a:extLst>
              <a:ext uri="{FF2B5EF4-FFF2-40B4-BE49-F238E27FC236}">
                <a16:creationId xmlns:a16="http://schemas.microsoft.com/office/drawing/2014/main" id="{F5ADDF19-75A0-49A9-9881-0E6A243F7AA9}"/>
              </a:ext>
            </a:extLst>
          </p:cNvPr>
          <p:cNvGrpSpPr/>
          <p:nvPr/>
        </p:nvGrpSpPr>
        <p:grpSpPr>
          <a:xfrm>
            <a:off x="8551734" y="2340320"/>
            <a:ext cx="3484979" cy="1072382"/>
            <a:chOff x="8551734" y="2340320"/>
            <a:chExt cx="3484979" cy="1072382"/>
          </a:xfrm>
          <a:effectLst>
            <a:outerShdw blurRad="50800" dist="50800" dir="5400000" algn="ctr" rotWithShape="0">
              <a:schemeClr val="tx1">
                <a:alpha val="50000"/>
              </a:schemeClr>
            </a:outerShdw>
          </a:effectLst>
        </p:grpSpPr>
        <p:cxnSp>
          <p:nvCxnSpPr>
            <p:cNvPr id="42" name="直線矢印コネクタ 41">
              <a:extLst>
                <a:ext uri="{FF2B5EF4-FFF2-40B4-BE49-F238E27FC236}">
                  <a16:creationId xmlns:a16="http://schemas.microsoft.com/office/drawing/2014/main" id="{A98FFEA0-1FBC-4579-968F-40008B21BC2F}"/>
                </a:ext>
              </a:extLst>
            </p:cNvPr>
            <p:cNvCxnSpPr>
              <a:cxnSpLocks/>
            </p:cNvCxnSpPr>
            <p:nvPr/>
          </p:nvCxnSpPr>
          <p:spPr>
            <a:xfrm flipH="1" flipV="1">
              <a:off x="10106070" y="2340320"/>
              <a:ext cx="274828" cy="393760"/>
            </a:xfrm>
            <a:prstGeom prst="straightConnector1">
              <a:avLst/>
            </a:prstGeom>
            <a:ln w="76200">
              <a:solidFill>
                <a:schemeClr val="bg1"/>
              </a:solidFill>
              <a:tailEnd type="triangle"/>
            </a:ln>
            <a:effectLst>
              <a:outerShdw blurRad="50800" dist="50800" dir="5400000" algn="ctr" rotWithShape="0">
                <a:schemeClr val="tx1">
                  <a:alpha val="50000"/>
                </a:schemeClr>
              </a:outerShdw>
            </a:effectLst>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2C93F99-16A9-4A2C-B06C-A43EABC1D512}"/>
                </a:ext>
              </a:extLst>
            </p:cNvPr>
            <p:cNvSpPr txBox="1"/>
            <p:nvPr/>
          </p:nvSpPr>
          <p:spPr>
            <a:xfrm>
              <a:off x="8551734" y="2704816"/>
              <a:ext cx="3484979" cy="707886"/>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ヴェルナー・ハイゼンベルク（</a:t>
              </a:r>
              <a:r>
                <a:rPr lang="en-US" altLang="ja-JP" sz="1600" b="1" dirty="0">
                  <a:latin typeface="Arial" panose="020B0604020202020204" pitchFamily="34" charset="0"/>
                </a:rPr>
                <a:t>26</a:t>
              </a:r>
              <a:r>
                <a:rPr lang="ja-JP" altLang="en-US" sz="1600" b="1" dirty="0">
                  <a:latin typeface="Arial" panose="020B0604020202020204" pitchFamily="34" charset="0"/>
                </a:rPr>
                <a:t>）</a:t>
              </a:r>
              <a:endParaRPr lang="en-US" altLang="ja-JP" sz="1600" b="1" dirty="0">
                <a:latin typeface="Arial" panose="020B0604020202020204" pitchFamily="34" charset="0"/>
              </a:endParaRPr>
            </a:p>
            <a:p>
              <a:pPr algn="l"/>
              <a:r>
                <a:rPr lang="en-US" altLang="ja-JP" sz="1200" b="1" i="0" dirty="0">
                  <a:effectLst/>
                  <a:latin typeface="Arial" panose="020B0604020202020204" pitchFamily="34" charset="0"/>
                </a:rPr>
                <a:t>24</a:t>
              </a:r>
              <a:r>
                <a:rPr lang="ja-JP" altLang="en-US" sz="1200" b="1" i="0" dirty="0">
                  <a:effectLst/>
                  <a:latin typeface="Arial" panose="020B0604020202020204" pitchFamily="34" charset="0"/>
                </a:rPr>
                <a:t>才　行列力学</a:t>
              </a:r>
              <a:endParaRPr lang="en-US" altLang="ja-JP" sz="1200" b="1" i="0" dirty="0">
                <a:effectLst/>
                <a:latin typeface="Arial" panose="020B0604020202020204" pitchFamily="34" charset="0"/>
              </a:endParaRPr>
            </a:p>
            <a:p>
              <a:pPr algn="l"/>
              <a:r>
                <a:rPr lang="en-US" altLang="ja-JP" sz="1200" b="1" dirty="0">
                  <a:latin typeface="Arial" panose="020B0604020202020204" pitchFamily="34" charset="0"/>
                </a:rPr>
                <a:t>26</a:t>
              </a:r>
              <a:r>
                <a:rPr lang="ja-JP" altLang="en-US" sz="1200" b="1" i="0" dirty="0">
                  <a:effectLst/>
                  <a:latin typeface="Arial" panose="020B0604020202020204" pitchFamily="34" charset="0"/>
                </a:rPr>
                <a:t>才　不確定性原理</a:t>
              </a:r>
              <a:endParaRPr lang="en-US" altLang="ja-JP" sz="1200" b="1" i="0" dirty="0">
                <a:effectLst/>
                <a:latin typeface="Arial" panose="020B0604020202020204" pitchFamily="34" charset="0"/>
              </a:endParaRPr>
            </a:p>
          </p:txBody>
        </p:sp>
      </p:grpSp>
      <p:grpSp>
        <p:nvGrpSpPr>
          <p:cNvPr id="63" name="グループ化 62">
            <a:extLst>
              <a:ext uri="{FF2B5EF4-FFF2-40B4-BE49-F238E27FC236}">
                <a16:creationId xmlns:a16="http://schemas.microsoft.com/office/drawing/2014/main" id="{8CCB46C3-F065-40C0-AC43-5E6DAE25E951}"/>
              </a:ext>
            </a:extLst>
          </p:cNvPr>
          <p:cNvGrpSpPr/>
          <p:nvPr/>
        </p:nvGrpSpPr>
        <p:grpSpPr>
          <a:xfrm>
            <a:off x="3631534" y="86594"/>
            <a:ext cx="4920201" cy="602462"/>
            <a:chOff x="3631534" y="86594"/>
            <a:chExt cx="4920201" cy="602462"/>
          </a:xfrm>
        </p:grpSpPr>
        <p:sp>
          <p:nvSpPr>
            <p:cNvPr id="64" name="タイトル 1">
              <a:extLst>
                <a:ext uri="{FF2B5EF4-FFF2-40B4-BE49-F238E27FC236}">
                  <a16:creationId xmlns:a16="http://schemas.microsoft.com/office/drawing/2014/main" id="{728EB256-7AF8-4FB5-A706-4547DC6B3340}"/>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5" name="タイトル 1">
              <a:extLst>
                <a:ext uri="{FF2B5EF4-FFF2-40B4-BE49-F238E27FC236}">
                  <a16:creationId xmlns:a16="http://schemas.microsoft.com/office/drawing/2014/main" id="{567538E8-B253-4D6F-908E-B5E2C6BFD295}"/>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grpSp>
        <p:nvGrpSpPr>
          <p:cNvPr id="78" name="グループ化 77">
            <a:extLst>
              <a:ext uri="{FF2B5EF4-FFF2-40B4-BE49-F238E27FC236}">
                <a16:creationId xmlns:a16="http://schemas.microsoft.com/office/drawing/2014/main" id="{1E6477D1-C453-4183-A354-56E51A9A5877}"/>
              </a:ext>
            </a:extLst>
          </p:cNvPr>
          <p:cNvGrpSpPr/>
          <p:nvPr/>
        </p:nvGrpSpPr>
        <p:grpSpPr>
          <a:xfrm>
            <a:off x="3476247" y="-36820"/>
            <a:ext cx="4981477" cy="7232634"/>
            <a:chOff x="3734276" y="0"/>
            <a:chExt cx="4723448" cy="6858000"/>
          </a:xfrm>
        </p:grpSpPr>
        <p:pic>
          <p:nvPicPr>
            <p:cNvPr id="75" name="図 74" descr="スーツを着た男性の白黒写真&#10;&#10;中程度の精度で自動的に生成された説明">
              <a:extLst>
                <a:ext uri="{FF2B5EF4-FFF2-40B4-BE49-F238E27FC236}">
                  <a16:creationId xmlns:a16="http://schemas.microsoft.com/office/drawing/2014/main" id="{B6369381-4465-4C4B-90BC-7C2A22914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276" y="0"/>
              <a:ext cx="4723448" cy="6858000"/>
            </a:xfrm>
            <a:prstGeom prst="rect">
              <a:avLst/>
            </a:prstGeom>
          </p:spPr>
        </p:pic>
        <p:sp>
          <p:nvSpPr>
            <p:cNvPr id="77" name="テキスト ボックス 76">
              <a:extLst>
                <a:ext uri="{FF2B5EF4-FFF2-40B4-BE49-F238E27FC236}">
                  <a16:creationId xmlns:a16="http://schemas.microsoft.com/office/drawing/2014/main" id="{77998BF6-2480-4675-B1F0-DB432B0CF138}"/>
                </a:ext>
              </a:extLst>
            </p:cNvPr>
            <p:cNvSpPr txBox="1"/>
            <p:nvPr/>
          </p:nvSpPr>
          <p:spPr>
            <a:xfrm>
              <a:off x="4201326" y="5687945"/>
              <a:ext cx="3690727" cy="379385"/>
            </a:xfrm>
            <a:prstGeom prst="rect">
              <a:avLst/>
            </a:prstGeom>
            <a:solidFill>
              <a:schemeClr val="bg1">
                <a:lumMod val="50000"/>
              </a:schemeClr>
            </a:solidFill>
          </p:spPr>
          <p:txBody>
            <a:bodyPr wrap="square">
              <a:spAutoFit/>
            </a:bodyPr>
            <a:lstStyle/>
            <a:p>
              <a:pPr algn="ctr"/>
              <a:r>
                <a:rPr lang="en-US" altLang="ja-JP" sz="2000" b="1" dirty="0">
                  <a:solidFill>
                    <a:schemeClr val="bg1"/>
                  </a:solidFill>
                  <a:latin typeface="Arial" panose="020B0604020202020204" pitchFamily="34" charset="0"/>
                </a:rPr>
                <a:t>48</a:t>
              </a:r>
              <a:r>
                <a:rPr lang="ja-JP" altLang="en-US" sz="2000" b="1" dirty="0">
                  <a:solidFill>
                    <a:schemeClr val="bg1"/>
                  </a:solidFill>
                  <a:latin typeface="Arial" panose="020B0604020202020204" pitchFamily="34" charset="0"/>
                </a:rPr>
                <a:t>才のオーギュスト・</a:t>
              </a:r>
              <a:r>
                <a:rPr lang="ja-JP" altLang="en-US" sz="2000" b="1" i="0" dirty="0">
                  <a:solidFill>
                    <a:schemeClr val="bg1"/>
                  </a:solidFill>
                  <a:effectLst/>
                  <a:latin typeface="Arial" panose="020B0604020202020204" pitchFamily="34" charset="0"/>
                </a:rPr>
                <a:t>ピカール</a:t>
              </a:r>
              <a:endParaRPr lang="en-US" altLang="ja-JP" sz="2000" b="1" i="0" dirty="0">
                <a:solidFill>
                  <a:schemeClr val="bg1"/>
                </a:solidFill>
                <a:effectLst/>
                <a:latin typeface="Arial" panose="020B0604020202020204" pitchFamily="34" charset="0"/>
              </a:endParaRPr>
            </a:p>
          </p:txBody>
        </p:sp>
      </p:grpSp>
    </p:spTree>
    <p:extLst>
      <p:ext uri="{BB962C8B-B14F-4D97-AF65-F5344CB8AC3E}">
        <p14:creationId xmlns:p14="http://schemas.microsoft.com/office/powerpoint/2010/main" val="35838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2" name="グループ化 1">
            <a:extLst>
              <a:ext uri="{FF2B5EF4-FFF2-40B4-BE49-F238E27FC236}">
                <a16:creationId xmlns:a16="http://schemas.microsoft.com/office/drawing/2014/main" id="{9483FA8C-1C09-4804-9735-A61F6760F00F}"/>
              </a:ext>
            </a:extLst>
          </p:cNvPr>
          <p:cNvGrpSpPr/>
          <p:nvPr/>
        </p:nvGrpSpPr>
        <p:grpSpPr>
          <a:xfrm>
            <a:off x="1634507" y="1016945"/>
            <a:ext cx="9849391" cy="987991"/>
            <a:chOff x="1634507" y="1016945"/>
            <a:chExt cx="9849391" cy="987991"/>
          </a:xfrm>
        </p:grpSpPr>
        <p:sp>
          <p:nvSpPr>
            <p:cNvPr id="17" name="テキスト ボックス 16">
              <a:extLst>
                <a:ext uri="{FF2B5EF4-FFF2-40B4-BE49-F238E27FC236}">
                  <a16:creationId xmlns:a16="http://schemas.microsoft.com/office/drawing/2014/main" id="{74F6A606-DB1F-4304-BBFC-5F983584E028}"/>
                </a:ext>
              </a:extLst>
            </p:cNvPr>
            <p:cNvSpPr txBox="1"/>
            <p:nvPr/>
          </p:nvSpPr>
          <p:spPr>
            <a:xfrm>
              <a:off x="1634507" y="101694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18" name="テキスト ボックス 17">
              <a:extLst>
                <a:ext uri="{FF2B5EF4-FFF2-40B4-BE49-F238E27FC236}">
                  <a16:creationId xmlns:a16="http://schemas.microsoft.com/office/drawing/2014/main" id="{14B80CEA-21F2-4BDF-B05E-60059FBC9632}"/>
                </a:ext>
              </a:extLst>
            </p:cNvPr>
            <p:cNvSpPr txBox="1"/>
            <p:nvPr/>
          </p:nvSpPr>
          <p:spPr>
            <a:xfrm>
              <a:off x="6588726" y="140633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40</a:t>
              </a:r>
              <a:endParaRPr lang="en-US" altLang="ja-JP" sz="1600" b="1" i="0" dirty="0">
                <a:effectLst/>
                <a:latin typeface="Arial" panose="020B0604020202020204" pitchFamily="34" charset="0"/>
              </a:endParaRPr>
            </a:p>
          </p:txBody>
        </p:sp>
        <p:sp>
          <p:nvSpPr>
            <p:cNvPr id="20" name="テキスト ボックス 19">
              <a:extLst>
                <a:ext uri="{FF2B5EF4-FFF2-40B4-BE49-F238E27FC236}">
                  <a16:creationId xmlns:a16="http://schemas.microsoft.com/office/drawing/2014/main" id="{BF243C87-BD3E-46CF-84A8-A0DECB278475}"/>
                </a:ext>
              </a:extLst>
            </p:cNvPr>
            <p:cNvSpPr txBox="1"/>
            <p:nvPr/>
          </p:nvSpPr>
          <p:spPr>
            <a:xfrm>
              <a:off x="8758847" y="141357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27</a:t>
              </a:r>
              <a:endParaRPr lang="en-US" altLang="ja-JP" sz="1600" b="1" i="0" dirty="0">
                <a:effectLst/>
                <a:latin typeface="Arial" panose="020B0604020202020204" pitchFamily="34" charset="0"/>
              </a:endParaRPr>
            </a:p>
          </p:txBody>
        </p:sp>
        <p:sp>
          <p:nvSpPr>
            <p:cNvPr id="23" name="テキスト ボックス 22">
              <a:extLst>
                <a:ext uri="{FF2B5EF4-FFF2-40B4-BE49-F238E27FC236}">
                  <a16:creationId xmlns:a16="http://schemas.microsoft.com/office/drawing/2014/main" id="{8FC2C7F1-E0EE-4E5F-9946-65B9A08DBAA1}"/>
                </a:ext>
              </a:extLst>
            </p:cNvPr>
            <p:cNvSpPr txBox="1"/>
            <p:nvPr/>
          </p:nvSpPr>
          <p:spPr>
            <a:xfrm>
              <a:off x="9646704" y="134160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26</a:t>
              </a:r>
              <a:endParaRPr lang="en-US" altLang="ja-JP" sz="1600" b="1" i="0" dirty="0">
                <a:effectLst/>
                <a:latin typeface="Arial" panose="020B0604020202020204" pitchFamily="34" charset="0"/>
              </a:endParaRPr>
            </a:p>
          </p:txBody>
        </p:sp>
        <p:sp>
          <p:nvSpPr>
            <p:cNvPr id="25" name="テキスト ボックス 24">
              <a:extLst>
                <a:ext uri="{FF2B5EF4-FFF2-40B4-BE49-F238E27FC236}">
                  <a16:creationId xmlns:a16="http://schemas.microsoft.com/office/drawing/2014/main" id="{9578A920-C38C-427F-B2DC-945E476A7C9D}"/>
                </a:ext>
              </a:extLst>
            </p:cNvPr>
            <p:cNvSpPr txBox="1"/>
            <p:nvPr/>
          </p:nvSpPr>
          <p:spPr>
            <a:xfrm>
              <a:off x="2683160" y="1383259"/>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38</a:t>
              </a:r>
            </a:p>
          </p:txBody>
        </p:sp>
        <p:sp>
          <p:nvSpPr>
            <p:cNvPr id="26" name="テキスト ボックス 25">
              <a:extLst>
                <a:ext uri="{FF2B5EF4-FFF2-40B4-BE49-F238E27FC236}">
                  <a16:creationId xmlns:a16="http://schemas.microsoft.com/office/drawing/2014/main" id="{D610584D-91A0-4DA1-8343-B108C27A88C8}"/>
                </a:ext>
              </a:extLst>
            </p:cNvPr>
            <p:cNvSpPr txBox="1"/>
            <p:nvPr/>
          </p:nvSpPr>
          <p:spPr>
            <a:xfrm>
              <a:off x="3317948" y="1609667"/>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27" name="テキスト ボックス 26">
              <a:extLst>
                <a:ext uri="{FF2B5EF4-FFF2-40B4-BE49-F238E27FC236}">
                  <a16:creationId xmlns:a16="http://schemas.microsoft.com/office/drawing/2014/main" id="{147A0925-966F-4F27-B2A1-093F4EA88B1D}"/>
                </a:ext>
              </a:extLst>
            </p:cNvPr>
            <p:cNvSpPr txBox="1"/>
            <p:nvPr/>
          </p:nvSpPr>
          <p:spPr>
            <a:xfrm>
              <a:off x="4373285" y="1560401"/>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30" name="テキスト ボックス 29">
              <a:extLst>
                <a:ext uri="{FF2B5EF4-FFF2-40B4-BE49-F238E27FC236}">
                  <a16:creationId xmlns:a16="http://schemas.microsoft.com/office/drawing/2014/main" id="{9873E1DB-B86D-4B50-8A8F-D82EB10BCA91}"/>
                </a:ext>
              </a:extLst>
            </p:cNvPr>
            <p:cNvSpPr txBox="1"/>
            <p:nvPr/>
          </p:nvSpPr>
          <p:spPr>
            <a:xfrm>
              <a:off x="5610201" y="1666382"/>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55</a:t>
              </a:r>
            </a:p>
          </p:txBody>
        </p:sp>
        <p:sp>
          <p:nvSpPr>
            <p:cNvPr id="31" name="テキスト ボックス 30">
              <a:extLst>
                <a:ext uri="{FF2B5EF4-FFF2-40B4-BE49-F238E27FC236}">
                  <a16:creationId xmlns:a16="http://schemas.microsoft.com/office/drawing/2014/main" id="{65B655E6-4594-4ABB-BDE8-9121A03C9E74}"/>
                </a:ext>
              </a:extLst>
            </p:cNvPr>
            <p:cNvSpPr txBox="1"/>
            <p:nvPr/>
          </p:nvSpPr>
          <p:spPr>
            <a:xfrm>
              <a:off x="7728433" y="152388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57</a:t>
              </a:r>
              <a:endParaRPr lang="en-US" altLang="ja-JP" sz="1600" b="1" i="0" dirty="0">
                <a:effectLst/>
                <a:latin typeface="Arial" panose="020B0604020202020204" pitchFamily="34" charset="0"/>
              </a:endParaRPr>
            </a:p>
          </p:txBody>
        </p:sp>
        <p:sp>
          <p:nvSpPr>
            <p:cNvPr id="32" name="テキスト ボックス 31">
              <a:extLst>
                <a:ext uri="{FF2B5EF4-FFF2-40B4-BE49-F238E27FC236}">
                  <a16:creationId xmlns:a16="http://schemas.microsoft.com/office/drawing/2014/main" id="{32A3BBA1-1C69-4382-9497-34083A69B2C6}"/>
                </a:ext>
              </a:extLst>
            </p:cNvPr>
            <p:cNvSpPr txBox="1"/>
            <p:nvPr/>
          </p:nvSpPr>
          <p:spPr>
            <a:xfrm>
              <a:off x="10405502" y="10273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33" name="テキスト ボックス 32">
              <a:extLst>
                <a:ext uri="{FF2B5EF4-FFF2-40B4-BE49-F238E27FC236}">
                  <a16:creationId xmlns:a16="http://schemas.microsoft.com/office/drawing/2014/main" id="{FBC848DA-E78E-4297-AF9B-2349282B7B45}"/>
                </a:ext>
              </a:extLst>
            </p:cNvPr>
            <p:cNvSpPr txBox="1"/>
            <p:nvPr/>
          </p:nvSpPr>
          <p:spPr>
            <a:xfrm>
              <a:off x="11067506" y="141292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grpSp>
      <p:grpSp>
        <p:nvGrpSpPr>
          <p:cNvPr id="3" name="グループ化 2">
            <a:extLst>
              <a:ext uri="{FF2B5EF4-FFF2-40B4-BE49-F238E27FC236}">
                <a16:creationId xmlns:a16="http://schemas.microsoft.com/office/drawing/2014/main" id="{DEBE7C54-243A-4B00-B760-937B6BA8289A}"/>
              </a:ext>
            </a:extLst>
          </p:cNvPr>
          <p:cNvGrpSpPr/>
          <p:nvPr/>
        </p:nvGrpSpPr>
        <p:grpSpPr>
          <a:xfrm>
            <a:off x="3631534" y="86594"/>
            <a:ext cx="4920201" cy="602462"/>
            <a:chOff x="3631534" y="86594"/>
            <a:chExt cx="4920201" cy="602462"/>
          </a:xfrm>
        </p:grpSpPr>
        <p:sp>
          <p:nvSpPr>
            <p:cNvPr id="9" name="タイトル 1">
              <a:extLst>
                <a:ext uri="{FF2B5EF4-FFF2-40B4-BE49-F238E27FC236}">
                  <a16:creationId xmlns:a16="http://schemas.microsoft.com/office/drawing/2014/main" id="{646F0C7D-DD7E-4A9F-91A3-5BD3C8093268}"/>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35" name="タイトル 1">
              <a:extLst>
                <a:ext uri="{FF2B5EF4-FFF2-40B4-BE49-F238E27FC236}">
                  <a16:creationId xmlns:a16="http://schemas.microsoft.com/office/drawing/2014/main" id="{BCBBBBA9-FDD6-42B1-B97E-EC0511C30308}"/>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21" name="テキスト ボックス 20">
            <a:extLst>
              <a:ext uri="{FF2B5EF4-FFF2-40B4-BE49-F238E27FC236}">
                <a16:creationId xmlns:a16="http://schemas.microsoft.com/office/drawing/2014/main" id="{C17A00E4-7652-4E0A-A463-BE2A3569155B}"/>
              </a:ext>
            </a:extLst>
          </p:cNvPr>
          <p:cNvSpPr txBox="1"/>
          <p:nvPr/>
        </p:nvSpPr>
        <p:spPr>
          <a:xfrm>
            <a:off x="1180288" y="811925"/>
            <a:ext cx="1324829"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オーギュスト・</a:t>
            </a:r>
            <a:r>
              <a:rPr lang="ja-JP" altLang="en-US" sz="800" b="1" i="0" dirty="0">
                <a:effectLst/>
                <a:latin typeface="Arial" panose="020B0604020202020204" pitchFamily="34" charset="0"/>
              </a:rPr>
              <a:t>ピカール</a:t>
            </a:r>
            <a:endParaRPr lang="ja-JP" altLang="en-US" sz="800" dirty="0"/>
          </a:p>
        </p:txBody>
      </p:sp>
      <p:sp>
        <p:nvSpPr>
          <p:cNvPr id="22" name="テキスト ボックス 21">
            <a:extLst>
              <a:ext uri="{FF2B5EF4-FFF2-40B4-BE49-F238E27FC236}">
                <a16:creationId xmlns:a16="http://schemas.microsoft.com/office/drawing/2014/main" id="{D091C34C-2AF0-48CC-B136-C332137247EE}"/>
              </a:ext>
            </a:extLst>
          </p:cNvPr>
          <p:cNvSpPr txBox="1"/>
          <p:nvPr/>
        </p:nvSpPr>
        <p:spPr>
          <a:xfrm>
            <a:off x="2336883" y="1184892"/>
            <a:ext cx="1108945"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エミール・アンリオ</a:t>
            </a:r>
            <a:endParaRPr lang="ja-JP" altLang="en-US" sz="800" dirty="0"/>
          </a:p>
        </p:txBody>
      </p:sp>
      <p:sp>
        <p:nvSpPr>
          <p:cNvPr id="24" name="テキスト ボックス 23">
            <a:extLst>
              <a:ext uri="{FF2B5EF4-FFF2-40B4-BE49-F238E27FC236}">
                <a16:creationId xmlns:a16="http://schemas.microsoft.com/office/drawing/2014/main" id="{3144B565-728B-4DDE-895F-3EE7B382AAE3}"/>
              </a:ext>
            </a:extLst>
          </p:cNvPr>
          <p:cNvSpPr txBox="1"/>
          <p:nvPr/>
        </p:nvSpPr>
        <p:spPr>
          <a:xfrm>
            <a:off x="2891355" y="2585228"/>
            <a:ext cx="1425071" cy="215444"/>
          </a:xfrm>
          <a:prstGeom prst="rect">
            <a:avLst/>
          </a:prstGeom>
          <a:solidFill>
            <a:schemeClr val="bg1">
              <a:lumMod val="75000"/>
            </a:schemeClr>
          </a:solidFill>
        </p:spPr>
        <p:txBody>
          <a:bodyPr wrap="square">
            <a:spAutoFit/>
          </a:bodyPr>
          <a:lstStyle/>
          <a:p>
            <a:r>
              <a:rPr lang="ja-JP" altLang="en-US" sz="800" b="1">
                <a:latin typeface="Arial" panose="020B0604020202020204" pitchFamily="34" charset="0"/>
              </a:rPr>
              <a:t>ポール・エーレンフィスト</a:t>
            </a:r>
            <a:endParaRPr lang="ja-JP" altLang="en-US" sz="800" dirty="0"/>
          </a:p>
        </p:txBody>
      </p:sp>
      <p:sp>
        <p:nvSpPr>
          <p:cNvPr id="28" name="テキスト ボックス 27">
            <a:extLst>
              <a:ext uri="{FF2B5EF4-FFF2-40B4-BE49-F238E27FC236}">
                <a16:creationId xmlns:a16="http://schemas.microsoft.com/office/drawing/2014/main" id="{D0CC24F4-C554-4790-8C17-31EDA283B182}"/>
              </a:ext>
            </a:extLst>
          </p:cNvPr>
          <p:cNvSpPr txBox="1"/>
          <p:nvPr/>
        </p:nvSpPr>
        <p:spPr>
          <a:xfrm>
            <a:off x="3976910" y="1405464"/>
            <a:ext cx="1324829"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エデュアール・</a:t>
            </a:r>
            <a:r>
              <a:rPr lang="ja-JP" altLang="en-US" sz="800" b="1" i="0" dirty="0">
                <a:effectLst/>
                <a:latin typeface="Arial" panose="020B0604020202020204" pitchFamily="34" charset="0"/>
              </a:rPr>
              <a:t>ハーゼン</a:t>
            </a:r>
            <a:endParaRPr lang="ja-JP" altLang="en-US" sz="800" dirty="0"/>
          </a:p>
        </p:txBody>
      </p:sp>
      <p:sp>
        <p:nvSpPr>
          <p:cNvPr id="29" name="テキスト ボックス 28">
            <a:extLst>
              <a:ext uri="{FF2B5EF4-FFF2-40B4-BE49-F238E27FC236}">
                <a16:creationId xmlns:a16="http://schemas.microsoft.com/office/drawing/2014/main" id="{0626A470-2A4C-4C51-BDA3-720637DE3D23}"/>
              </a:ext>
            </a:extLst>
          </p:cNvPr>
          <p:cNvSpPr txBox="1"/>
          <p:nvPr/>
        </p:nvSpPr>
        <p:spPr>
          <a:xfrm>
            <a:off x="5144214" y="2664373"/>
            <a:ext cx="1324829"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テオフィル・ド・ドンデ</a:t>
            </a:r>
            <a:endParaRPr lang="ja-JP" altLang="en-US" sz="800" dirty="0"/>
          </a:p>
        </p:txBody>
      </p:sp>
      <p:sp>
        <p:nvSpPr>
          <p:cNvPr id="34" name="テキスト ボックス 33">
            <a:extLst>
              <a:ext uri="{FF2B5EF4-FFF2-40B4-BE49-F238E27FC236}">
                <a16:creationId xmlns:a16="http://schemas.microsoft.com/office/drawing/2014/main" id="{DD727300-FF54-4AB0-A89D-7E5350E4B217}"/>
              </a:ext>
            </a:extLst>
          </p:cNvPr>
          <p:cNvSpPr txBox="1"/>
          <p:nvPr/>
        </p:nvSpPr>
        <p:spPr>
          <a:xfrm>
            <a:off x="5935890" y="1197483"/>
            <a:ext cx="1757953"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エルヴィン・シュレーディンガー</a:t>
            </a:r>
            <a:endParaRPr lang="ja-JP" altLang="en-US" sz="800" dirty="0"/>
          </a:p>
        </p:txBody>
      </p:sp>
      <p:sp>
        <p:nvSpPr>
          <p:cNvPr id="36" name="テキスト ボックス 35">
            <a:extLst>
              <a:ext uri="{FF2B5EF4-FFF2-40B4-BE49-F238E27FC236}">
                <a16:creationId xmlns:a16="http://schemas.microsoft.com/office/drawing/2014/main" id="{E1503752-BD46-4EEF-8D5C-07E24EAA0DB6}"/>
              </a:ext>
            </a:extLst>
          </p:cNvPr>
          <p:cNvSpPr txBox="1"/>
          <p:nvPr/>
        </p:nvSpPr>
        <p:spPr>
          <a:xfrm>
            <a:off x="7389102" y="2487690"/>
            <a:ext cx="1215991" cy="33855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ジュール＝エミール・ヴェルシャフェルト</a:t>
            </a:r>
            <a:endParaRPr lang="ja-JP" altLang="en-US" sz="800" dirty="0"/>
          </a:p>
        </p:txBody>
      </p:sp>
      <p:sp>
        <p:nvSpPr>
          <p:cNvPr id="37" name="テキスト ボックス 36">
            <a:extLst>
              <a:ext uri="{FF2B5EF4-FFF2-40B4-BE49-F238E27FC236}">
                <a16:creationId xmlns:a16="http://schemas.microsoft.com/office/drawing/2014/main" id="{0A9553AE-C765-4394-9C5E-98F0B9D56366}"/>
              </a:ext>
            </a:extLst>
          </p:cNvPr>
          <p:cNvSpPr txBox="1"/>
          <p:nvPr/>
        </p:nvSpPr>
        <p:spPr>
          <a:xfrm>
            <a:off x="8249063" y="1206584"/>
            <a:ext cx="1324829"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ヴォルフガング・パウリ</a:t>
            </a:r>
            <a:endParaRPr lang="ja-JP" altLang="en-US" sz="800" dirty="0"/>
          </a:p>
        </p:txBody>
      </p:sp>
      <p:sp>
        <p:nvSpPr>
          <p:cNvPr id="38" name="テキスト ボックス 37">
            <a:extLst>
              <a:ext uri="{FF2B5EF4-FFF2-40B4-BE49-F238E27FC236}">
                <a16:creationId xmlns:a16="http://schemas.microsoft.com/office/drawing/2014/main" id="{9CDCD4B3-4F22-4097-AFF7-67385BBA07D4}"/>
              </a:ext>
            </a:extLst>
          </p:cNvPr>
          <p:cNvSpPr txBox="1"/>
          <p:nvPr/>
        </p:nvSpPr>
        <p:spPr>
          <a:xfrm>
            <a:off x="9230700" y="2413168"/>
            <a:ext cx="1511999"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ヴェルナー・ハイゼンベルク</a:t>
            </a:r>
            <a:endParaRPr lang="ja-JP" altLang="en-US" sz="800" dirty="0"/>
          </a:p>
        </p:txBody>
      </p:sp>
      <p:sp>
        <p:nvSpPr>
          <p:cNvPr id="39" name="テキスト ボックス 38">
            <a:extLst>
              <a:ext uri="{FF2B5EF4-FFF2-40B4-BE49-F238E27FC236}">
                <a16:creationId xmlns:a16="http://schemas.microsoft.com/office/drawing/2014/main" id="{9F062111-EFE1-44B6-B8E0-DFBC5148B981}"/>
              </a:ext>
            </a:extLst>
          </p:cNvPr>
          <p:cNvSpPr txBox="1"/>
          <p:nvPr/>
        </p:nvSpPr>
        <p:spPr>
          <a:xfrm>
            <a:off x="10003053" y="838994"/>
            <a:ext cx="1108880"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ラルフ・ファウラー</a:t>
            </a:r>
            <a:endParaRPr lang="ja-JP" altLang="en-US" sz="800" dirty="0"/>
          </a:p>
        </p:txBody>
      </p:sp>
      <p:sp>
        <p:nvSpPr>
          <p:cNvPr id="40" name="テキスト ボックス 39">
            <a:extLst>
              <a:ext uri="{FF2B5EF4-FFF2-40B4-BE49-F238E27FC236}">
                <a16:creationId xmlns:a16="http://schemas.microsoft.com/office/drawing/2014/main" id="{88D1CDAA-95CD-4E6B-A257-B3DBF6ADC8CB}"/>
              </a:ext>
            </a:extLst>
          </p:cNvPr>
          <p:cNvSpPr txBox="1"/>
          <p:nvPr/>
        </p:nvSpPr>
        <p:spPr>
          <a:xfrm>
            <a:off x="10961942" y="2448929"/>
            <a:ext cx="1108880" cy="215444"/>
          </a:xfrm>
          <a:prstGeom prst="rect">
            <a:avLst/>
          </a:prstGeom>
          <a:solidFill>
            <a:schemeClr val="bg1">
              <a:lumMod val="75000"/>
            </a:schemeClr>
          </a:solidFill>
        </p:spPr>
        <p:txBody>
          <a:bodyPr wrap="square">
            <a:spAutoFit/>
          </a:bodyPr>
          <a:lstStyle/>
          <a:p>
            <a:r>
              <a:rPr lang="ja-JP" altLang="en-US" sz="800" b="1" dirty="0">
                <a:latin typeface="Arial" panose="020B0604020202020204" pitchFamily="34" charset="0"/>
              </a:rPr>
              <a:t>レオン・ブリルアン</a:t>
            </a:r>
            <a:endParaRPr lang="ja-JP" altLang="en-US" sz="800" dirty="0"/>
          </a:p>
        </p:txBody>
      </p:sp>
      <p:cxnSp>
        <p:nvCxnSpPr>
          <p:cNvPr id="46" name="直線矢印コネクタ 45">
            <a:extLst>
              <a:ext uri="{FF2B5EF4-FFF2-40B4-BE49-F238E27FC236}">
                <a16:creationId xmlns:a16="http://schemas.microsoft.com/office/drawing/2014/main" id="{880BDF5A-83C7-4B2E-A05D-60122CCA3B92}"/>
              </a:ext>
            </a:extLst>
          </p:cNvPr>
          <p:cNvCxnSpPr>
            <a:cxnSpLocks/>
          </p:cNvCxnSpPr>
          <p:nvPr/>
        </p:nvCxnSpPr>
        <p:spPr>
          <a:xfrm flipV="1">
            <a:off x="1816188" y="2282847"/>
            <a:ext cx="811812" cy="1040525"/>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9B668A18-8103-4157-9761-03E19D445704}"/>
              </a:ext>
            </a:extLst>
          </p:cNvPr>
          <p:cNvSpPr txBox="1"/>
          <p:nvPr/>
        </p:nvSpPr>
        <p:spPr>
          <a:xfrm>
            <a:off x="418850" y="3209710"/>
            <a:ext cx="2209150" cy="707886"/>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エミール・アンリオ</a:t>
            </a:r>
            <a:endParaRPr lang="en-US" altLang="ja-JP" sz="1600" b="1" i="0" dirty="0">
              <a:effectLst/>
              <a:latin typeface="Arial" panose="020B0604020202020204" pitchFamily="34" charset="0"/>
            </a:endParaRPr>
          </a:p>
          <a:p>
            <a:pPr algn="l"/>
            <a:r>
              <a:rPr lang="en-US" altLang="ja-JP" sz="1200" b="1" i="0" dirty="0">
                <a:effectLst/>
                <a:latin typeface="Arial" panose="020B0604020202020204" pitchFamily="34" charset="0"/>
              </a:rPr>
              <a:t>K, Rb</a:t>
            </a:r>
            <a:r>
              <a:rPr lang="ja-JP" altLang="en-US" sz="1200" b="1" i="0" dirty="0">
                <a:effectLst/>
                <a:latin typeface="Arial" panose="020B0604020202020204" pitchFamily="34" charset="0"/>
              </a:rPr>
              <a:t>の</a:t>
            </a:r>
            <a:r>
              <a:rPr lang="ja-JP" altLang="en-US" sz="1200" b="1" dirty="0">
                <a:latin typeface="Arial" panose="020B0604020202020204" pitchFamily="34" charset="0"/>
              </a:rPr>
              <a:t>自然</a:t>
            </a:r>
            <a:r>
              <a:rPr lang="ja-JP" altLang="en-US" sz="1200" b="1" i="0" dirty="0">
                <a:effectLst/>
                <a:latin typeface="Arial" panose="020B0604020202020204" pitchFamily="34" charset="0"/>
              </a:rPr>
              <a:t>放射線を発見</a:t>
            </a:r>
            <a:endParaRPr lang="en-US" altLang="ja-JP" sz="1200" b="1" i="0" dirty="0">
              <a:effectLst/>
              <a:latin typeface="Arial" panose="020B0604020202020204" pitchFamily="34" charset="0"/>
            </a:endParaRPr>
          </a:p>
          <a:p>
            <a:pPr algn="l"/>
            <a:r>
              <a:rPr lang="ja-JP" altLang="en-US" sz="1200" b="1" dirty="0">
                <a:latin typeface="Arial" panose="020B0604020202020204" pitchFamily="34" charset="0"/>
              </a:rPr>
              <a:t>超遠心分離機の原理を発見</a:t>
            </a:r>
            <a:endParaRPr lang="en-US" altLang="ja-JP" sz="1200" b="1" dirty="0">
              <a:latin typeface="Arial" panose="020B0604020202020204" pitchFamily="34" charset="0"/>
            </a:endParaRPr>
          </a:p>
        </p:txBody>
      </p:sp>
      <p:cxnSp>
        <p:nvCxnSpPr>
          <p:cNvPr id="49" name="直線矢印コネクタ 48">
            <a:extLst>
              <a:ext uri="{FF2B5EF4-FFF2-40B4-BE49-F238E27FC236}">
                <a16:creationId xmlns:a16="http://schemas.microsoft.com/office/drawing/2014/main" id="{3C0DA990-0530-4B1C-86B1-6553CC4918DF}"/>
              </a:ext>
            </a:extLst>
          </p:cNvPr>
          <p:cNvCxnSpPr>
            <a:cxnSpLocks/>
          </p:cNvCxnSpPr>
          <p:nvPr/>
        </p:nvCxnSpPr>
        <p:spPr>
          <a:xfrm flipV="1">
            <a:off x="3238953" y="2865849"/>
            <a:ext cx="185858" cy="1288887"/>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956D6809-B847-426D-ABA4-003D82068377}"/>
              </a:ext>
            </a:extLst>
          </p:cNvPr>
          <p:cNvSpPr txBox="1"/>
          <p:nvPr/>
        </p:nvSpPr>
        <p:spPr>
          <a:xfrm>
            <a:off x="2154819" y="4154736"/>
            <a:ext cx="2634858" cy="707886"/>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ポール・エーレンフェスト</a:t>
            </a:r>
            <a:endParaRPr lang="en-US" altLang="ja-JP" sz="1200" b="1" dirty="0">
              <a:latin typeface="Arial" panose="020B0604020202020204" pitchFamily="34" charset="0"/>
            </a:endParaRPr>
          </a:p>
          <a:p>
            <a:pPr algn="l"/>
            <a:r>
              <a:rPr lang="ja-JP" altLang="en-US" sz="1200" b="1" i="0" dirty="0">
                <a:effectLst/>
                <a:latin typeface="Arial" panose="020B0604020202020204" pitchFamily="34" charset="0"/>
              </a:rPr>
              <a:t>相転移の理論</a:t>
            </a:r>
            <a:endParaRPr lang="en-US" altLang="ja-JP" sz="1200" b="1" i="0" dirty="0">
              <a:effectLst/>
              <a:latin typeface="Arial" panose="020B0604020202020204" pitchFamily="34" charset="0"/>
            </a:endParaRPr>
          </a:p>
          <a:p>
            <a:pPr algn="l"/>
            <a:r>
              <a:rPr lang="ja-JP" altLang="en-US" sz="1200" b="1" dirty="0">
                <a:latin typeface="Arial" panose="020B0604020202020204" pitchFamily="34" charset="0"/>
              </a:rPr>
              <a:t>エーレンフェストの定理</a:t>
            </a:r>
            <a:endParaRPr lang="en-US" altLang="ja-JP" sz="1200" b="1" dirty="0">
              <a:latin typeface="Arial" panose="020B0604020202020204" pitchFamily="34" charset="0"/>
            </a:endParaRPr>
          </a:p>
        </p:txBody>
      </p:sp>
      <p:cxnSp>
        <p:nvCxnSpPr>
          <p:cNvPr id="50" name="直線矢印コネクタ 49">
            <a:extLst>
              <a:ext uri="{FF2B5EF4-FFF2-40B4-BE49-F238E27FC236}">
                <a16:creationId xmlns:a16="http://schemas.microsoft.com/office/drawing/2014/main" id="{67D7E586-41A2-416B-B760-9AD5E598CB32}"/>
              </a:ext>
            </a:extLst>
          </p:cNvPr>
          <p:cNvCxnSpPr>
            <a:cxnSpLocks/>
          </p:cNvCxnSpPr>
          <p:nvPr/>
        </p:nvCxnSpPr>
        <p:spPr>
          <a:xfrm flipH="1" flipV="1">
            <a:off x="4697022" y="2617632"/>
            <a:ext cx="261637" cy="825824"/>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DF9D219A-8448-4F97-9F00-01A8A39E3BF4}"/>
              </a:ext>
            </a:extLst>
          </p:cNvPr>
          <p:cNvSpPr txBox="1"/>
          <p:nvPr/>
        </p:nvSpPr>
        <p:spPr>
          <a:xfrm>
            <a:off x="3734340" y="3187842"/>
            <a:ext cx="2435510" cy="523220"/>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エドュアール・ハーゼン</a:t>
            </a:r>
            <a:endParaRPr lang="en-US" altLang="ja-JP" sz="1200" b="1" dirty="0">
              <a:latin typeface="Arial" panose="020B0604020202020204" pitchFamily="34" charset="0"/>
            </a:endParaRPr>
          </a:p>
          <a:p>
            <a:pPr algn="l"/>
            <a:r>
              <a:rPr lang="ja-JP" altLang="en-US" sz="1200" b="1" dirty="0">
                <a:latin typeface="Arial" panose="020B0604020202020204" pitchFamily="34" charset="0"/>
              </a:rPr>
              <a:t>表面張力</a:t>
            </a:r>
            <a:r>
              <a:rPr lang="ja-JP" altLang="en-US" sz="1200" b="1" i="0" dirty="0">
                <a:effectLst/>
                <a:latin typeface="Arial" panose="020B0604020202020204" pitchFamily="34" charset="0"/>
              </a:rPr>
              <a:t>の理論</a:t>
            </a:r>
            <a:endParaRPr lang="en-US" altLang="ja-JP" sz="1200" b="1" i="0" dirty="0">
              <a:effectLst/>
              <a:latin typeface="Arial" panose="020B0604020202020204" pitchFamily="34" charset="0"/>
            </a:endParaRPr>
          </a:p>
        </p:txBody>
      </p:sp>
      <p:cxnSp>
        <p:nvCxnSpPr>
          <p:cNvPr id="51" name="直線矢印コネクタ 50">
            <a:extLst>
              <a:ext uri="{FF2B5EF4-FFF2-40B4-BE49-F238E27FC236}">
                <a16:creationId xmlns:a16="http://schemas.microsoft.com/office/drawing/2014/main" id="{A5509918-06AC-4934-9915-5FA96366E279}"/>
              </a:ext>
            </a:extLst>
          </p:cNvPr>
          <p:cNvCxnSpPr>
            <a:cxnSpLocks/>
          </p:cNvCxnSpPr>
          <p:nvPr/>
        </p:nvCxnSpPr>
        <p:spPr>
          <a:xfrm flipH="1" flipV="1">
            <a:off x="6304699" y="2954783"/>
            <a:ext cx="567973" cy="1364190"/>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AF9F59F0-5F7F-442B-B025-5529484651BE}"/>
              </a:ext>
            </a:extLst>
          </p:cNvPr>
          <p:cNvSpPr txBox="1"/>
          <p:nvPr/>
        </p:nvSpPr>
        <p:spPr>
          <a:xfrm>
            <a:off x="6187691" y="3989260"/>
            <a:ext cx="3115894" cy="523220"/>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テオフィル・ド・ドンデ</a:t>
            </a:r>
            <a:endParaRPr lang="en-US" altLang="ja-JP" sz="1200" b="1" dirty="0">
              <a:latin typeface="Arial" panose="020B0604020202020204" pitchFamily="34" charset="0"/>
            </a:endParaRPr>
          </a:p>
          <a:p>
            <a:pPr algn="l"/>
            <a:r>
              <a:rPr lang="ja-JP" altLang="en-US" sz="1200" b="1" dirty="0">
                <a:latin typeface="Arial" panose="020B0604020202020204" pitchFamily="34" charset="0"/>
              </a:rPr>
              <a:t>化学親和力とギブス自由エネルギーの関係</a:t>
            </a:r>
            <a:endParaRPr lang="en-US" altLang="ja-JP" sz="1200" b="1" i="0" dirty="0">
              <a:effectLst/>
              <a:latin typeface="Arial" panose="020B0604020202020204" pitchFamily="34" charset="0"/>
            </a:endParaRPr>
          </a:p>
        </p:txBody>
      </p:sp>
      <p:cxnSp>
        <p:nvCxnSpPr>
          <p:cNvPr id="54" name="直線矢印コネクタ 53">
            <a:extLst>
              <a:ext uri="{FF2B5EF4-FFF2-40B4-BE49-F238E27FC236}">
                <a16:creationId xmlns:a16="http://schemas.microsoft.com/office/drawing/2014/main" id="{5487E035-BA66-4FA8-81DA-CE0FF7F74D6F}"/>
              </a:ext>
            </a:extLst>
          </p:cNvPr>
          <p:cNvCxnSpPr>
            <a:cxnSpLocks/>
          </p:cNvCxnSpPr>
          <p:nvPr/>
        </p:nvCxnSpPr>
        <p:spPr>
          <a:xfrm flipH="1" flipV="1">
            <a:off x="10557493" y="2004936"/>
            <a:ext cx="361633" cy="1196796"/>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22396972-E7D3-486B-8EAB-2024FED8FA3E}"/>
              </a:ext>
            </a:extLst>
          </p:cNvPr>
          <p:cNvSpPr txBox="1"/>
          <p:nvPr/>
        </p:nvSpPr>
        <p:spPr>
          <a:xfrm>
            <a:off x="8563065" y="3133049"/>
            <a:ext cx="3115894" cy="523220"/>
          </a:xfrm>
          <a:prstGeom prst="rect">
            <a:avLst/>
          </a:prstGeom>
          <a:solidFill>
            <a:schemeClr val="bg1"/>
          </a:solidFill>
        </p:spPr>
        <p:txBody>
          <a:bodyPr wrap="square">
            <a:spAutoFit/>
          </a:bodyPr>
          <a:lstStyle/>
          <a:p>
            <a:pPr algn="l"/>
            <a:r>
              <a:rPr lang="ja-JP" altLang="en-US" sz="1600" b="1" dirty="0">
                <a:latin typeface="Arial" panose="020B0604020202020204" pitchFamily="34" charset="0"/>
              </a:rPr>
              <a:t>ラルフ・ファウラー</a:t>
            </a:r>
            <a:endParaRPr lang="en-US" altLang="ja-JP" sz="1200" b="1" dirty="0">
              <a:latin typeface="Arial" panose="020B0604020202020204" pitchFamily="34" charset="0"/>
            </a:endParaRPr>
          </a:p>
          <a:p>
            <a:pPr algn="l"/>
            <a:r>
              <a:rPr lang="ja-JP" altLang="en-US" sz="1200" b="1" dirty="0">
                <a:latin typeface="Arial" panose="020B0604020202020204" pitchFamily="34" charset="0"/>
              </a:rPr>
              <a:t>化学親和力とギブス自由エネルギーの関係</a:t>
            </a:r>
            <a:endParaRPr lang="en-US" altLang="ja-JP" sz="1200" b="1" i="0" dirty="0">
              <a:effectLst/>
              <a:latin typeface="Arial" panose="020B0604020202020204" pitchFamily="34" charset="0"/>
            </a:endParaRPr>
          </a:p>
        </p:txBody>
      </p:sp>
    </p:spTree>
    <p:extLst>
      <p:ext uri="{BB962C8B-B14F-4D97-AF65-F5344CB8AC3E}">
        <p14:creationId xmlns:p14="http://schemas.microsoft.com/office/powerpoint/2010/main" val="23019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cxnSp>
        <p:nvCxnSpPr>
          <p:cNvPr id="24" name="直線矢印コネクタ 23">
            <a:extLst>
              <a:ext uri="{FF2B5EF4-FFF2-40B4-BE49-F238E27FC236}">
                <a16:creationId xmlns:a16="http://schemas.microsoft.com/office/drawing/2014/main" id="{25F029B0-A717-41BB-8CD6-678A4ACC4F2F}"/>
              </a:ext>
            </a:extLst>
          </p:cNvPr>
          <p:cNvCxnSpPr>
            <a:cxnSpLocks/>
          </p:cNvCxnSpPr>
          <p:nvPr/>
        </p:nvCxnSpPr>
        <p:spPr>
          <a:xfrm flipH="1">
            <a:off x="455032" y="1744884"/>
            <a:ext cx="24919" cy="802198"/>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2F558D9-88EB-4D44-A467-E353AB8410C1}"/>
              </a:ext>
            </a:extLst>
          </p:cNvPr>
          <p:cNvCxnSpPr>
            <a:cxnSpLocks/>
          </p:cNvCxnSpPr>
          <p:nvPr/>
        </p:nvCxnSpPr>
        <p:spPr>
          <a:xfrm>
            <a:off x="1634507" y="2357505"/>
            <a:ext cx="0" cy="445716"/>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9FAC5EE3-95BB-4AE3-8C83-3627184F8FB8}"/>
              </a:ext>
            </a:extLst>
          </p:cNvPr>
          <p:cNvCxnSpPr>
            <a:cxnSpLocks/>
          </p:cNvCxnSpPr>
          <p:nvPr/>
        </p:nvCxnSpPr>
        <p:spPr>
          <a:xfrm flipV="1">
            <a:off x="2493069" y="3166746"/>
            <a:ext cx="299451" cy="484204"/>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1B2262D9-09F6-4437-89BA-7C7BD28B6FD9}"/>
              </a:ext>
            </a:extLst>
          </p:cNvPr>
          <p:cNvSpPr txBox="1"/>
          <p:nvPr/>
        </p:nvSpPr>
        <p:spPr>
          <a:xfrm>
            <a:off x="479951" y="3582887"/>
            <a:ext cx="2855333"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ローレンス・ブラッグ（</a:t>
            </a:r>
            <a:r>
              <a:rPr lang="en-US" altLang="ja-JP" sz="1600" b="1" dirty="0">
                <a:latin typeface="Arial" panose="020B0604020202020204" pitchFamily="34" charset="0"/>
              </a:rPr>
              <a:t>37</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cxnSp>
        <p:nvCxnSpPr>
          <p:cNvPr id="44" name="直線矢印コネクタ 43">
            <a:extLst>
              <a:ext uri="{FF2B5EF4-FFF2-40B4-BE49-F238E27FC236}">
                <a16:creationId xmlns:a16="http://schemas.microsoft.com/office/drawing/2014/main" id="{F3B8840C-811A-4D8B-ADAD-B4034B21BB6A}"/>
              </a:ext>
            </a:extLst>
          </p:cNvPr>
          <p:cNvCxnSpPr>
            <a:cxnSpLocks/>
          </p:cNvCxnSpPr>
          <p:nvPr/>
        </p:nvCxnSpPr>
        <p:spPr>
          <a:xfrm flipV="1">
            <a:off x="3815235" y="3260309"/>
            <a:ext cx="487043" cy="949818"/>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994E489-5834-4F01-9403-42ADF50E233F}"/>
              </a:ext>
            </a:extLst>
          </p:cNvPr>
          <p:cNvCxnSpPr>
            <a:cxnSpLocks/>
          </p:cNvCxnSpPr>
          <p:nvPr/>
        </p:nvCxnSpPr>
        <p:spPr>
          <a:xfrm flipH="1" flipV="1">
            <a:off x="6021988" y="3166746"/>
            <a:ext cx="4605" cy="488182"/>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6A1E71B3-35D3-4E8B-922B-C3F9C9560B15}"/>
              </a:ext>
            </a:extLst>
          </p:cNvPr>
          <p:cNvSpPr txBox="1"/>
          <p:nvPr/>
        </p:nvSpPr>
        <p:spPr>
          <a:xfrm>
            <a:off x="4587834" y="3621977"/>
            <a:ext cx="2658154"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ポール・ディラック（</a:t>
            </a:r>
            <a:r>
              <a:rPr lang="en-US" altLang="ja-JP" sz="1600" b="1" dirty="0">
                <a:latin typeface="Arial" panose="020B0604020202020204" pitchFamily="34" charset="0"/>
              </a:rPr>
              <a:t>25</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cxnSp>
        <p:nvCxnSpPr>
          <p:cNvPr id="56" name="直線矢印コネクタ 55">
            <a:extLst>
              <a:ext uri="{FF2B5EF4-FFF2-40B4-BE49-F238E27FC236}">
                <a16:creationId xmlns:a16="http://schemas.microsoft.com/office/drawing/2014/main" id="{D4EC9A11-DA92-45BA-94DF-C740C6837152}"/>
              </a:ext>
            </a:extLst>
          </p:cNvPr>
          <p:cNvCxnSpPr>
            <a:cxnSpLocks/>
          </p:cNvCxnSpPr>
          <p:nvPr/>
        </p:nvCxnSpPr>
        <p:spPr>
          <a:xfrm>
            <a:off x="6673778" y="2047119"/>
            <a:ext cx="316153" cy="600929"/>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43" name="テキスト ボックス 42">
            <a:extLst>
              <a:ext uri="{FF2B5EF4-FFF2-40B4-BE49-F238E27FC236}">
                <a16:creationId xmlns:a16="http://schemas.microsoft.com/office/drawing/2014/main" id="{CEB41D64-8839-457A-8C2B-BFF140670E0E}"/>
              </a:ext>
            </a:extLst>
          </p:cNvPr>
          <p:cNvSpPr txBox="1"/>
          <p:nvPr/>
        </p:nvSpPr>
        <p:spPr>
          <a:xfrm>
            <a:off x="2764868" y="4195734"/>
            <a:ext cx="2855334"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ヘンリク・クラマース（</a:t>
            </a:r>
            <a:r>
              <a:rPr lang="en-US" altLang="ja-JP" sz="1600" b="1" dirty="0">
                <a:latin typeface="Arial" panose="020B0604020202020204" pitchFamily="34" charset="0"/>
              </a:rPr>
              <a:t>33</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20" name="テキスト ボックス 19">
            <a:extLst>
              <a:ext uri="{FF2B5EF4-FFF2-40B4-BE49-F238E27FC236}">
                <a16:creationId xmlns:a16="http://schemas.microsoft.com/office/drawing/2014/main" id="{F774251B-EABF-4C95-BDAA-E7F5ED7ADB48}"/>
              </a:ext>
            </a:extLst>
          </p:cNvPr>
          <p:cNvSpPr txBox="1"/>
          <p:nvPr/>
        </p:nvSpPr>
        <p:spPr>
          <a:xfrm>
            <a:off x="1049526" y="2053750"/>
            <a:ext cx="3108308"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マルティン・クヌーセン（</a:t>
            </a:r>
            <a:r>
              <a:rPr lang="en-US" altLang="ja-JP" sz="1600" b="1" dirty="0">
                <a:latin typeface="Arial" panose="020B0604020202020204" pitchFamily="34" charset="0"/>
              </a:rPr>
              <a:t>56</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grpSp>
        <p:nvGrpSpPr>
          <p:cNvPr id="74" name="グループ化 73">
            <a:extLst>
              <a:ext uri="{FF2B5EF4-FFF2-40B4-BE49-F238E27FC236}">
                <a16:creationId xmlns:a16="http://schemas.microsoft.com/office/drawing/2014/main" id="{AE20605F-2B1C-477A-B7C1-6B9B3C10A708}"/>
              </a:ext>
            </a:extLst>
          </p:cNvPr>
          <p:cNvGrpSpPr/>
          <p:nvPr/>
        </p:nvGrpSpPr>
        <p:grpSpPr>
          <a:xfrm>
            <a:off x="1634507" y="1016945"/>
            <a:ext cx="9849391" cy="987991"/>
            <a:chOff x="1634507" y="1016945"/>
            <a:chExt cx="9849391" cy="987991"/>
          </a:xfrm>
        </p:grpSpPr>
        <p:sp>
          <p:nvSpPr>
            <p:cNvPr id="75" name="テキスト ボックス 74">
              <a:extLst>
                <a:ext uri="{FF2B5EF4-FFF2-40B4-BE49-F238E27FC236}">
                  <a16:creationId xmlns:a16="http://schemas.microsoft.com/office/drawing/2014/main" id="{11AFA87A-3FED-4718-BEBC-B0E2C2C1A437}"/>
                </a:ext>
              </a:extLst>
            </p:cNvPr>
            <p:cNvSpPr txBox="1"/>
            <p:nvPr/>
          </p:nvSpPr>
          <p:spPr>
            <a:xfrm>
              <a:off x="1634507" y="101694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76" name="テキスト ボックス 75">
              <a:extLst>
                <a:ext uri="{FF2B5EF4-FFF2-40B4-BE49-F238E27FC236}">
                  <a16:creationId xmlns:a16="http://schemas.microsoft.com/office/drawing/2014/main" id="{0118705F-2F5D-4702-8822-9A2AF131D427}"/>
                </a:ext>
              </a:extLst>
            </p:cNvPr>
            <p:cNvSpPr txBox="1"/>
            <p:nvPr/>
          </p:nvSpPr>
          <p:spPr>
            <a:xfrm>
              <a:off x="6588726" y="140633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40</a:t>
              </a:r>
              <a:endParaRPr lang="en-US" altLang="ja-JP" sz="1600" b="1" i="0" dirty="0">
                <a:effectLst/>
                <a:latin typeface="Arial" panose="020B0604020202020204" pitchFamily="34" charset="0"/>
              </a:endParaRPr>
            </a:p>
          </p:txBody>
        </p:sp>
        <p:sp>
          <p:nvSpPr>
            <p:cNvPr id="77" name="テキスト ボックス 76">
              <a:extLst>
                <a:ext uri="{FF2B5EF4-FFF2-40B4-BE49-F238E27FC236}">
                  <a16:creationId xmlns:a16="http://schemas.microsoft.com/office/drawing/2014/main" id="{67E5FF81-9EDD-4341-88C5-FD0F27002C8B}"/>
                </a:ext>
              </a:extLst>
            </p:cNvPr>
            <p:cNvSpPr txBox="1"/>
            <p:nvPr/>
          </p:nvSpPr>
          <p:spPr>
            <a:xfrm>
              <a:off x="8758847" y="141357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27</a:t>
              </a:r>
              <a:endParaRPr lang="en-US" altLang="ja-JP" sz="1600" b="1" i="0" dirty="0">
                <a:effectLst/>
                <a:latin typeface="Arial" panose="020B0604020202020204" pitchFamily="34" charset="0"/>
              </a:endParaRPr>
            </a:p>
          </p:txBody>
        </p:sp>
        <p:sp>
          <p:nvSpPr>
            <p:cNvPr id="78" name="テキスト ボックス 77">
              <a:extLst>
                <a:ext uri="{FF2B5EF4-FFF2-40B4-BE49-F238E27FC236}">
                  <a16:creationId xmlns:a16="http://schemas.microsoft.com/office/drawing/2014/main" id="{D9187307-DB7B-4DC3-AF77-B86B886D1F00}"/>
                </a:ext>
              </a:extLst>
            </p:cNvPr>
            <p:cNvSpPr txBox="1"/>
            <p:nvPr/>
          </p:nvSpPr>
          <p:spPr>
            <a:xfrm>
              <a:off x="9646704" y="134160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26</a:t>
              </a:r>
              <a:endParaRPr lang="en-US" altLang="ja-JP" sz="1600" b="1" i="0" dirty="0">
                <a:effectLst/>
                <a:latin typeface="Arial" panose="020B0604020202020204" pitchFamily="34" charset="0"/>
              </a:endParaRPr>
            </a:p>
          </p:txBody>
        </p:sp>
        <p:sp>
          <p:nvSpPr>
            <p:cNvPr id="79" name="テキスト ボックス 78">
              <a:extLst>
                <a:ext uri="{FF2B5EF4-FFF2-40B4-BE49-F238E27FC236}">
                  <a16:creationId xmlns:a16="http://schemas.microsoft.com/office/drawing/2014/main" id="{DF5AB912-00A8-415E-A11A-FE685B349E9D}"/>
                </a:ext>
              </a:extLst>
            </p:cNvPr>
            <p:cNvSpPr txBox="1"/>
            <p:nvPr/>
          </p:nvSpPr>
          <p:spPr>
            <a:xfrm>
              <a:off x="2683160" y="1383259"/>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38</a:t>
              </a:r>
            </a:p>
          </p:txBody>
        </p:sp>
        <p:sp>
          <p:nvSpPr>
            <p:cNvPr id="80" name="テキスト ボックス 79">
              <a:extLst>
                <a:ext uri="{FF2B5EF4-FFF2-40B4-BE49-F238E27FC236}">
                  <a16:creationId xmlns:a16="http://schemas.microsoft.com/office/drawing/2014/main" id="{7B6314BB-FA88-4D06-B295-C4631A4C9F36}"/>
                </a:ext>
              </a:extLst>
            </p:cNvPr>
            <p:cNvSpPr txBox="1"/>
            <p:nvPr/>
          </p:nvSpPr>
          <p:spPr>
            <a:xfrm>
              <a:off x="3317948" y="1609667"/>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1" name="テキスト ボックス 80">
              <a:extLst>
                <a:ext uri="{FF2B5EF4-FFF2-40B4-BE49-F238E27FC236}">
                  <a16:creationId xmlns:a16="http://schemas.microsoft.com/office/drawing/2014/main" id="{DCA1D0DA-3B54-4203-AEE0-6CE42FADB2BC}"/>
                </a:ext>
              </a:extLst>
            </p:cNvPr>
            <p:cNvSpPr txBox="1"/>
            <p:nvPr/>
          </p:nvSpPr>
          <p:spPr>
            <a:xfrm>
              <a:off x="4373285" y="1560401"/>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2" name="テキスト ボックス 81">
              <a:extLst>
                <a:ext uri="{FF2B5EF4-FFF2-40B4-BE49-F238E27FC236}">
                  <a16:creationId xmlns:a16="http://schemas.microsoft.com/office/drawing/2014/main" id="{2AD1C8E3-7249-4119-92BA-47B941E717DF}"/>
                </a:ext>
              </a:extLst>
            </p:cNvPr>
            <p:cNvSpPr txBox="1"/>
            <p:nvPr/>
          </p:nvSpPr>
          <p:spPr>
            <a:xfrm>
              <a:off x="5610201" y="1666382"/>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55</a:t>
              </a:r>
            </a:p>
          </p:txBody>
        </p:sp>
        <p:sp>
          <p:nvSpPr>
            <p:cNvPr id="83" name="テキスト ボックス 82">
              <a:extLst>
                <a:ext uri="{FF2B5EF4-FFF2-40B4-BE49-F238E27FC236}">
                  <a16:creationId xmlns:a16="http://schemas.microsoft.com/office/drawing/2014/main" id="{10DFEEB9-6CC5-45DA-97E7-252C1C514262}"/>
                </a:ext>
              </a:extLst>
            </p:cNvPr>
            <p:cNvSpPr txBox="1"/>
            <p:nvPr/>
          </p:nvSpPr>
          <p:spPr>
            <a:xfrm>
              <a:off x="7728433" y="152388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57</a:t>
              </a:r>
              <a:endParaRPr lang="en-US" altLang="ja-JP" sz="1600" b="1" i="0" dirty="0">
                <a:effectLst/>
                <a:latin typeface="Arial" panose="020B0604020202020204" pitchFamily="34" charset="0"/>
              </a:endParaRPr>
            </a:p>
          </p:txBody>
        </p:sp>
        <p:sp>
          <p:nvSpPr>
            <p:cNvPr id="84" name="テキスト ボックス 83">
              <a:extLst>
                <a:ext uri="{FF2B5EF4-FFF2-40B4-BE49-F238E27FC236}">
                  <a16:creationId xmlns:a16="http://schemas.microsoft.com/office/drawing/2014/main" id="{DEFCFB94-FC23-4969-B904-73CE57D3347F}"/>
                </a:ext>
              </a:extLst>
            </p:cNvPr>
            <p:cNvSpPr txBox="1"/>
            <p:nvPr/>
          </p:nvSpPr>
          <p:spPr>
            <a:xfrm>
              <a:off x="10405502" y="10273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85" name="テキスト ボックス 84">
              <a:extLst>
                <a:ext uri="{FF2B5EF4-FFF2-40B4-BE49-F238E27FC236}">
                  <a16:creationId xmlns:a16="http://schemas.microsoft.com/office/drawing/2014/main" id="{C6606EE1-2EF9-4F8B-B2BB-468B99E97CBB}"/>
                </a:ext>
              </a:extLst>
            </p:cNvPr>
            <p:cNvSpPr txBox="1"/>
            <p:nvPr/>
          </p:nvSpPr>
          <p:spPr>
            <a:xfrm>
              <a:off x="11067506" y="141292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grpSp>
      <p:cxnSp>
        <p:nvCxnSpPr>
          <p:cNvPr id="31" name="直線矢印コネクタ 30">
            <a:extLst>
              <a:ext uri="{FF2B5EF4-FFF2-40B4-BE49-F238E27FC236}">
                <a16:creationId xmlns:a16="http://schemas.microsoft.com/office/drawing/2014/main" id="{586BDABC-4B4C-4AB7-B745-88C737C69FE1}"/>
              </a:ext>
            </a:extLst>
          </p:cNvPr>
          <p:cNvCxnSpPr>
            <a:cxnSpLocks/>
          </p:cNvCxnSpPr>
          <p:nvPr/>
        </p:nvCxnSpPr>
        <p:spPr>
          <a:xfrm flipH="1" flipV="1">
            <a:off x="8517757" y="3347412"/>
            <a:ext cx="324769" cy="607076"/>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DC0C5E5-CCAA-4CF8-AEAA-7A8F1CD34B0D}"/>
              </a:ext>
            </a:extLst>
          </p:cNvPr>
          <p:cNvSpPr txBox="1"/>
          <p:nvPr/>
        </p:nvSpPr>
        <p:spPr>
          <a:xfrm>
            <a:off x="7531544" y="3912038"/>
            <a:ext cx="2495846"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ルイ・ド・ブロイ（</a:t>
            </a:r>
            <a:r>
              <a:rPr lang="en-US" altLang="ja-JP" sz="1600" b="1" dirty="0">
                <a:latin typeface="Arial" panose="020B0604020202020204" pitchFamily="34" charset="0"/>
              </a:rPr>
              <a:t>35</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cxnSp>
        <p:nvCxnSpPr>
          <p:cNvPr id="34" name="直線矢印コネクタ 33">
            <a:extLst>
              <a:ext uri="{FF2B5EF4-FFF2-40B4-BE49-F238E27FC236}">
                <a16:creationId xmlns:a16="http://schemas.microsoft.com/office/drawing/2014/main" id="{8E8BA94C-EDBE-42E1-B2B9-5500230E778C}"/>
              </a:ext>
            </a:extLst>
          </p:cNvPr>
          <p:cNvCxnSpPr>
            <a:cxnSpLocks/>
          </p:cNvCxnSpPr>
          <p:nvPr/>
        </p:nvCxnSpPr>
        <p:spPr>
          <a:xfrm>
            <a:off x="9276584" y="1990556"/>
            <a:ext cx="370120" cy="682131"/>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23B324C-A701-475A-A146-EA245025AA6B}"/>
              </a:ext>
            </a:extLst>
          </p:cNvPr>
          <p:cNvSpPr txBox="1"/>
          <p:nvPr/>
        </p:nvSpPr>
        <p:spPr>
          <a:xfrm>
            <a:off x="8646783" y="1830909"/>
            <a:ext cx="2495846"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マックス・ボルン（</a:t>
            </a:r>
            <a:r>
              <a:rPr lang="en-US" altLang="ja-JP" sz="1600" b="1" dirty="0">
                <a:latin typeface="Arial" panose="020B0604020202020204" pitchFamily="34" charset="0"/>
              </a:rPr>
              <a:t>45</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cxnSp>
        <p:nvCxnSpPr>
          <p:cNvPr id="40" name="直線矢印コネクタ 39">
            <a:extLst>
              <a:ext uri="{FF2B5EF4-FFF2-40B4-BE49-F238E27FC236}">
                <a16:creationId xmlns:a16="http://schemas.microsoft.com/office/drawing/2014/main" id="{F9549DB3-007F-402F-A2DC-2998C325FC01}"/>
              </a:ext>
            </a:extLst>
          </p:cNvPr>
          <p:cNvCxnSpPr>
            <a:cxnSpLocks/>
          </p:cNvCxnSpPr>
          <p:nvPr/>
        </p:nvCxnSpPr>
        <p:spPr>
          <a:xfrm flipV="1">
            <a:off x="10821894" y="3496580"/>
            <a:ext cx="280929" cy="1195239"/>
          </a:xfrm>
          <a:prstGeom prst="straightConnector1">
            <a:avLst/>
          </a:prstGeom>
          <a:ln w="76200">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592E93A3-CC64-4E6E-81C8-3C5E68362648}"/>
              </a:ext>
            </a:extLst>
          </p:cNvPr>
          <p:cNvSpPr txBox="1"/>
          <p:nvPr/>
        </p:nvSpPr>
        <p:spPr>
          <a:xfrm>
            <a:off x="9480989" y="4573810"/>
            <a:ext cx="2495846"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ニールス・ボーア（</a:t>
            </a:r>
            <a:r>
              <a:rPr lang="en-US" altLang="ja-JP" sz="1600" b="1" dirty="0">
                <a:latin typeface="Arial" panose="020B0604020202020204" pitchFamily="34" charset="0"/>
              </a:rPr>
              <a:t>42</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53" name="テキスト ボックス 52">
            <a:extLst>
              <a:ext uri="{FF2B5EF4-FFF2-40B4-BE49-F238E27FC236}">
                <a16:creationId xmlns:a16="http://schemas.microsoft.com/office/drawing/2014/main" id="{F34E2000-CA8C-4CB4-A549-EF52677FE4A9}"/>
              </a:ext>
            </a:extLst>
          </p:cNvPr>
          <p:cNvSpPr txBox="1"/>
          <p:nvPr/>
        </p:nvSpPr>
        <p:spPr>
          <a:xfrm>
            <a:off x="5396476" y="1772775"/>
            <a:ext cx="2850464"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アーサー・コンプトン（</a:t>
            </a:r>
            <a:r>
              <a:rPr lang="en-US" altLang="ja-JP" sz="1600" b="1" dirty="0">
                <a:latin typeface="Arial" panose="020B0604020202020204" pitchFamily="34" charset="0"/>
              </a:rPr>
              <a:t>35</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13" name="テキスト ボックス 12">
            <a:extLst>
              <a:ext uri="{FF2B5EF4-FFF2-40B4-BE49-F238E27FC236}">
                <a16:creationId xmlns:a16="http://schemas.microsoft.com/office/drawing/2014/main" id="{7B25360B-10C8-4E72-B551-146DB06B8653}"/>
              </a:ext>
            </a:extLst>
          </p:cNvPr>
          <p:cNvSpPr txBox="1"/>
          <p:nvPr/>
        </p:nvSpPr>
        <p:spPr>
          <a:xfrm>
            <a:off x="237461" y="1423660"/>
            <a:ext cx="2492933" cy="338554"/>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ピーター・デバイ（</a:t>
            </a:r>
            <a:r>
              <a:rPr lang="en-US" altLang="ja-JP" sz="1600" b="1" dirty="0">
                <a:latin typeface="Arial" panose="020B0604020202020204" pitchFamily="34" charset="0"/>
              </a:rPr>
              <a:t>43</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Tree>
    <p:extLst>
      <p:ext uri="{BB962C8B-B14F-4D97-AF65-F5344CB8AC3E}">
        <p14:creationId xmlns:p14="http://schemas.microsoft.com/office/powerpoint/2010/main" val="3174676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75" name="テキスト ボックス 74">
            <a:extLst>
              <a:ext uri="{FF2B5EF4-FFF2-40B4-BE49-F238E27FC236}">
                <a16:creationId xmlns:a16="http://schemas.microsoft.com/office/drawing/2014/main" id="{11AFA87A-3FED-4718-BEBC-B0E2C2C1A437}"/>
              </a:ext>
            </a:extLst>
          </p:cNvPr>
          <p:cNvSpPr txBox="1"/>
          <p:nvPr/>
        </p:nvSpPr>
        <p:spPr>
          <a:xfrm>
            <a:off x="1634507" y="101694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76" name="テキスト ボックス 75">
            <a:extLst>
              <a:ext uri="{FF2B5EF4-FFF2-40B4-BE49-F238E27FC236}">
                <a16:creationId xmlns:a16="http://schemas.microsoft.com/office/drawing/2014/main" id="{0118705F-2F5D-4702-8822-9A2AF131D427}"/>
              </a:ext>
            </a:extLst>
          </p:cNvPr>
          <p:cNvSpPr txBox="1"/>
          <p:nvPr/>
        </p:nvSpPr>
        <p:spPr>
          <a:xfrm>
            <a:off x="6588726" y="140633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40</a:t>
            </a:r>
            <a:endParaRPr lang="en-US" altLang="ja-JP" sz="1600" b="1" i="0" dirty="0">
              <a:effectLst/>
              <a:latin typeface="Arial" panose="020B0604020202020204" pitchFamily="34" charset="0"/>
            </a:endParaRPr>
          </a:p>
        </p:txBody>
      </p:sp>
      <p:sp>
        <p:nvSpPr>
          <p:cNvPr id="77" name="テキスト ボックス 76">
            <a:extLst>
              <a:ext uri="{FF2B5EF4-FFF2-40B4-BE49-F238E27FC236}">
                <a16:creationId xmlns:a16="http://schemas.microsoft.com/office/drawing/2014/main" id="{67E5FF81-9EDD-4341-88C5-FD0F27002C8B}"/>
              </a:ext>
            </a:extLst>
          </p:cNvPr>
          <p:cNvSpPr txBox="1"/>
          <p:nvPr/>
        </p:nvSpPr>
        <p:spPr>
          <a:xfrm>
            <a:off x="8758847" y="141357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27</a:t>
            </a:r>
            <a:endParaRPr lang="en-US" altLang="ja-JP" sz="1600" b="1" i="0" dirty="0">
              <a:effectLst/>
              <a:latin typeface="Arial" panose="020B0604020202020204" pitchFamily="34" charset="0"/>
            </a:endParaRPr>
          </a:p>
        </p:txBody>
      </p:sp>
      <p:sp>
        <p:nvSpPr>
          <p:cNvPr id="78" name="テキスト ボックス 77">
            <a:extLst>
              <a:ext uri="{FF2B5EF4-FFF2-40B4-BE49-F238E27FC236}">
                <a16:creationId xmlns:a16="http://schemas.microsoft.com/office/drawing/2014/main" id="{D9187307-DB7B-4DC3-AF77-B86B886D1F00}"/>
              </a:ext>
            </a:extLst>
          </p:cNvPr>
          <p:cNvSpPr txBox="1"/>
          <p:nvPr/>
        </p:nvSpPr>
        <p:spPr>
          <a:xfrm>
            <a:off x="9646704" y="134160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26</a:t>
            </a:r>
            <a:endParaRPr lang="en-US" altLang="ja-JP" sz="1600" b="1" i="0" dirty="0">
              <a:effectLst/>
              <a:latin typeface="Arial" panose="020B0604020202020204" pitchFamily="34" charset="0"/>
            </a:endParaRPr>
          </a:p>
        </p:txBody>
      </p:sp>
      <p:sp>
        <p:nvSpPr>
          <p:cNvPr id="79" name="テキスト ボックス 78">
            <a:extLst>
              <a:ext uri="{FF2B5EF4-FFF2-40B4-BE49-F238E27FC236}">
                <a16:creationId xmlns:a16="http://schemas.microsoft.com/office/drawing/2014/main" id="{DF5AB912-00A8-415E-A11A-FE685B349E9D}"/>
              </a:ext>
            </a:extLst>
          </p:cNvPr>
          <p:cNvSpPr txBox="1"/>
          <p:nvPr/>
        </p:nvSpPr>
        <p:spPr>
          <a:xfrm>
            <a:off x="2683160" y="1383259"/>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38</a:t>
            </a:r>
          </a:p>
        </p:txBody>
      </p:sp>
      <p:sp>
        <p:nvSpPr>
          <p:cNvPr id="80" name="テキスト ボックス 79">
            <a:extLst>
              <a:ext uri="{FF2B5EF4-FFF2-40B4-BE49-F238E27FC236}">
                <a16:creationId xmlns:a16="http://schemas.microsoft.com/office/drawing/2014/main" id="{7B6314BB-FA88-4D06-B295-C4631A4C9F36}"/>
              </a:ext>
            </a:extLst>
          </p:cNvPr>
          <p:cNvSpPr txBox="1"/>
          <p:nvPr/>
        </p:nvSpPr>
        <p:spPr>
          <a:xfrm>
            <a:off x="3317948" y="1609667"/>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1" name="テキスト ボックス 80">
            <a:extLst>
              <a:ext uri="{FF2B5EF4-FFF2-40B4-BE49-F238E27FC236}">
                <a16:creationId xmlns:a16="http://schemas.microsoft.com/office/drawing/2014/main" id="{DCA1D0DA-3B54-4203-AEE0-6CE42FADB2BC}"/>
              </a:ext>
            </a:extLst>
          </p:cNvPr>
          <p:cNvSpPr txBox="1"/>
          <p:nvPr/>
        </p:nvSpPr>
        <p:spPr>
          <a:xfrm>
            <a:off x="4373285" y="1560401"/>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2" name="テキスト ボックス 81">
            <a:extLst>
              <a:ext uri="{FF2B5EF4-FFF2-40B4-BE49-F238E27FC236}">
                <a16:creationId xmlns:a16="http://schemas.microsoft.com/office/drawing/2014/main" id="{2AD1C8E3-7249-4119-92BA-47B941E717DF}"/>
              </a:ext>
            </a:extLst>
          </p:cNvPr>
          <p:cNvSpPr txBox="1"/>
          <p:nvPr/>
        </p:nvSpPr>
        <p:spPr>
          <a:xfrm>
            <a:off x="5610201" y="1666382"/>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55</a:t>
            </a:r>
          </a:p>
        </p:txBody>
      </p:sp>
      <p:sp>
        <p:nvSpPr>
          <p:cNvPr id="83" name="テキスト ボックス 82">
            <a:extLst>
              <a:ext uri="{FF2B5EF4-FFF2-40B4-BE49-F238E27FC236}">
                <a16:creationId xmlns:a16="http://schemas.microsoft.com/office/drawing/2014/main" id="{10DFEEB9-6CC5-45DA-97E7-252C1C514262}"/>
              </a:ext>
            </a:extLst>
          </p:cNvPr>
          <p:cNvSpPr txBox="1"/>
          <p:nvPr/>
        </p:nvSpPr>
        <p:spPr>
          <a:xfrm>
            <a:off x="7728433" y="152388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57</a:t>
            </a:r>
            <a:endParaRPr lang="en-US" altLang="ja-JP" sz="1600" b="1" i="0" dirty="0">
              <a:effectLst/>
              <a:latin typeface="Arial" panose="020B0604020202020204" pitchFamily="34" charset="0"/>
            </a:endParaRPr>
          </a:p>
        </p:txBody>
      </p:sp>
      <p:sp>
        <p:nvSpPr>
          <p:cNvPr id="84" name="テキスト ボックス 83">
            <a:extLst>
              <a:ext uri="{FF2B5EF4-FFF2-40B4-BE49-F238E27FC236}">
                <a16:creationId xmlns:a16="http://schemas.microsoft.com/office/drawing/2014/main" id="{DEFCFB94-FC23-4969-B904-73CE57D3347F}"/>
              </a:ext>
            </a:extLst>
          </p:cNvPr>
          <p:cNvSpPr txBox="1"/>
          <p:nvPr/>
        </p:nvSpPr>
        <p:spPr>
          <a:xfrm>
            <a:off x="10405502" y="10273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85" name="テキスト ボックス 84">
            <a:extLst>
              <a:ext uri="{FF2B5EF4-FFF2-40B4-BE49-F238E27FC236}">
                <a16:creationId xmlns:a16="http://schemas.microsoft.com/office/drawing/2014/main" id="{C6606EE1-2EF9-4F8B-B2BB-468B99E97CBB}"/>
              </a:ext>
            </a:extLst>
          </p:cNvPr>
          <p:cNvSpPr txBox="1"/>
          <p:nvPr/>
        </p:nvSpPr>
        <p:spPr>
          <a:xfrm>
            <a:off x="11067506" y="141292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37" name="テキスト ボックス 36">
            <a:extLst>
              <a:ext uri="{FF2B5EF4-FFF2-40B4-BE49-F238E27FC236}">
                <a16:creationId xmlns:a16="http://schemas.microsoft.com/office/drawing/2014/main" id="{3A29BBF1-8C53-47C8-A304-FA1D17F51778}"/>
              </a:ext>
            </a:extLst>
          </p:cNvPr>
          <p:cNvSpPr txBox="1"/>
          <p:nvPr/>
        </p:nvSpPr>
        <p:spPr>
          <a:xfrm>
            <a:off x="251668" y="228821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42" name="テキスト ボックス 41">
            <a:extLst>
              <a:ext uri="{FF2B5EF4-FFF2-40B4-BE49-F238E27FC236}">
                <a16:creationId xmlns:a16="http://schemas.microsoft.com/office/drawing/2014/main" id="{0C2AEA32-2F7A-4920-A9B0-6B034732BD28}"/>
              </a:ext>
            </a:extLst>
          </p:cNvPr>
          <p:cNvSpPr txBox="1"/>
          <p:nvPr/>
        </p:nvSpPr>
        <p:spPr>
          <a:xfrm>
            <a:off x="1403568" y="246714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56</a:t>
            </a:r>
            <a:endParaRPr lang="en-US" altLang="ja-JP" sz="1600" b="1" i="0" dirty="0">
              <a:effectLst/>
              <a:latin typeface="Arial" panose="020B0604020202020204" pitchFamily="34" charset="0"/>
            </a:endParaRPr>
          </a:p>
        </p:txBody>
      </p:sp>
      <p:sp>
        <p:nvSpPr>
          <p:cNvPr id="46" name="テキスト ボックス 45">
            <a:extLst>
              <a:ext uri="{FF2B5EF4-FFF2-40B4-BE49-F238E27FC236}">
                <a16:creationId xmlns:a16="http://schemas.microsoft.com/office/drawing/2014/main" id="{C140DB3D-ADB7-469D-A101-C962F0D7064A}"/>
              </a:ext>
            </a:extLst>
          </p:cNvPr>
          <p:cNvSpPr txBox="1"/>
          <p:nvPr/>
        </p:nvSpPr>
        <p:spPr>
          <a:xfrm>
            <a:off x="2772830" y="235013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37</a:t>
            </a:r>
            <a:endParaRPr lang="en-US" altLang="ja-JP" sz="1600" b="1" i="0" dirty="0">
              <a:effectLst/>
              <a:latin typeface="Arial" panose="020B0604020202020204" pitchFamily="34" charset="0"/>
            </a:endParaRPr>
          </a:p>
        </p:txBody>
      </p:sp>
      <p:sp>
        <p:nvSpPr>
          <p:cNvPr id="48" name="テキスト ボックス 47">
            <a:extLst>
              <a:ext uri="{FF2B5EF4-FFF2-40B4-BE49-F238E27FC236}">
                <a16:creationId xmlns:a16="http://schemas.microsoft.com/office/drawing/2014/main" id="{D1DF923E-F995-41E5-9137-6E8B3B09E985}"/>
              </a:ext>
            </a:extLst>
          </p:cNvPr>
          <p:cNvSpPr txBox="1"/>
          <p:nvPr/>
        </p:nvSpPr>
        <p:spPr>
          <a:xfrm>
            <a:off x="3938741" y="235981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33</a:t>
            </a:r>
            <a:endParaRPr lang="en-US" altLang="ja-JP" sz="1600" b="1" i="0" dirty="0">
              <a:effectLst/>
              <a:latin typeface="Arial" panose="020B0604020202020204" pitchFamily="34" charset="0"/>
            </a:endParaRPr>
          </a:p>
        </p:txBody>
      </p:sp>
      <p:sp>
        <p:nvSpPr>
          <p:cNvPr id="49" name="テキスト ボックス 48">
            <a:extLst>
              <a:ext uri="{FF2B5EF4-FFF2-40B4-BE49-F238E27FC236}">
                <a16:creationId xmlns:a16="http://schemas.microsoft.com/office/drawing/2014/main" id="{923CBF54-C7D9-49C9-B5C1-330E46A75E0D}"/>
              </a:ext>
            </a:extLst>
          </p:cNvPr>
          <p:cNvSpPr txBox="1"/>
          <p:nvPr/>
        </p:nvSpPr>
        <p:spPr>
          <a:xfrm>
            <a:off x="6026593" y="2230734"/>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25</a:t>
            </a:r>
            <a:endParaRPr lang="en-US" altLang="ja-JP" sz="1600" b="1" i="0" dirty="0">
              <a:effectLst/>
              <a:latin typeface="Arial" panose="020B0604020202020204" pitchFamily="34" charset="0"/>
            </a:endParaRPr>
          </a:p>
        </p:txBody>
      </p:sp>
      <p:sp>
        <p:nvSpPr>
          <p:cNvPr id="50" name="テキスト ボックス 49">
            <a:extLst>
              <a:ext uri="{FF2B5EF4-FFF2-40B4-BE49-F238E27FC236}">
                <a16:creationId xmlns:a16="http://schemas.microsoft.com/office/drawing/2014/main" id="{BCBA56A6-2DF0-4AC1-AAB4-9B2E6E5AA478}"/>
              </a:ext>
            </a:extLst>
          </p:cNvPr>
          <p:cNvSpPr txBox="1"/>
          <p:nvPr/>
        </p:nvSpPr>
        <p:spPr>
          <a:xfrm>
            <a:off x="7159412" y="226381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1" name="テキスト ボックス 50">
            <a:extLst>
              <a:ext uri="{FF2B5EF4-FFF2-40B4-BE49-F238E27FC236}">
                <a16:creationId xmlns:a16="http://schemas.microsoft.com/office/drawing/2014/main" id="{916A71C7-238A-4414-B45C-0707F1389CDE}"/>
              </a:ext>
            </a:extLst>
          </p:cNvPr>
          <p:cNvSpPr txBox="1"/>
          <p:nvPr/>
        </p:nvSpPr>
        <p:spPr>
          <a:xfrm>
            <a:off x="8190513" y="230557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2" name="テキスト ボックス 51">
            <a:extLst>
              <a:ext uri="{FF2B5EF4-FFF2-40B4-BE49-F238E27FC236}">
                <a16:creationId xmlns:a16="http://schemas.microsoft.com/office/drawing/2014/main" id="{6FE81D2A-B7C6-4737-B9CF-F58021EEEDE3}"/>
              </a:ext>
            </a:extLst>
          </p:cNvPr>
          <p:cNvSpPr txBox="1"/>
          <p:nvPr/>
        </p:nvSpPr>
        <p:spPr>
          <a:xfrm>
            <a:off x="9356456" y="2400011"/>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45</a:t>
            </a:r>
            <a:endParaRPr lang="en-US" altLang="ja-JP" sz="1600" b="1" i="0" dirty="0">
              <a:effectLst/>
              <a:latin typeface="Arial" panose="020B0604020202020204" pitchFamily="34" charset="0"/>
            </a:endParaRPr>
          </a:p>
        </p:txBody>
      </p:sp>
      <p:sp>
        <p:nvSpPr>
          <p:cNvPr id="54" name="テキスト ボックス 53">
            <a:extLst>
              <a:ext uri="{FF2B5EF4-FFF2-40B4-BE49-F238E27FC236}">
                <a16:creationId xmlns:a16="http://schemas.microsoft.com/office/drawing/2014/main" id="{FBA2DD64-6EF4-4DF3-BEF0-54EB3FE65907}"/>
              </a:ext>
            </a:extLst>
          </p:cNvPr>
          <p:cNvSpPr txBox="1"/>
          <p:nvPr/>
        </p:nvSpPr>
        <p:spPr>
          <a:xfrm>
            <a:off x="10859310" y="2433093"/>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42</a:t>
            </a:r>
            <a:endParaRPr lang="en-US" altLang="ja-JP" sz="1600" b="1" i="0" dirty="0">
              <a:effectLst/>
              <a:latin typeface="Arial" panose="020B0604020202020204" pitchFamily="34" charset="0"/>
            </a:endParaRPr>
          </a:p>
        </p:txBody>
      </p:sp>
      <p:sp>
        <p:nvSpPr>
          <p:cNvPr id="27" name="テキスト ボックス 26">
            <a:extLst>
              <a:ext uri="{FF2B5EF4-FFF2-40B4-BE49-F238E27FC236}">
                <a16:creationId xmlns:a16="http://schemas.microsoft.com/office/drawing/2014/main" id="{8E418633-C97A-4ABC-8D8D-E981CF654762}"/>
              </a:ext>
            </a:extLst>
          </p:cNvPr>
          <p:cNvSpPr txBox="1"/>
          <p:nvPr/>
        </p:nvSpPr>
        <p:spPr>
          <a:xfrm>
            <a:off x="107543" y="3874282"/>
            <a:ext cx="1466109"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ラングミュア（</a:t>
            </a:r>
            <a:r>
              <a:rPr lang="en-US" altLang="ja-JP" sz="1600" b="1" dirty="0">
                <a:latin typeface="Arial" panose="020B0604020202020204" pitchFamily="34" charset="0"/>
              </a:rPr>
              <a:t>46</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28" name="テキスト ボックス 27">
            <a:extLst>
              <a:ext uri="{FF2B5EF4-FFF2-40B4-BE49-F238E27FC236}">
                <a16:creationId xmlns:a16="http://schemas.microsoft.com/office/drawing/2014/main" id="{BA48BBA4-053E-44B8-97D4-0A8D57BCCD01}"/>
              </a:ext>
            </a:extLst>
          </p:cNvPr>
          <p:cNvSpPr txBox="1"/>
          <p:nvPr/>
        </p:nvSpPr>
        <p:spPr>
          <a:xfrm>
            <a:off x="1747006" y="3874282"/>
            <a:ext cx="1015411"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プランク（</a:t>
            </a:r>
            <a:r>
              <a:rPr lang="en-US" altLang="ja-JP" sz="1600" b="1" dirty="0">
                <a:latin typeface="Arial" panose="020B0604020202020204" pitchFamily="34" charset="0"/>
              </a:rPr>
              <a:t>69</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29" name="テキスト ボックス 28">
            <a:extLst>
              <a:ext uri="{FF2B5EF4-FFF2-40B4-BE49-F238E27FC236}">
                <a16:creationId xmlns:a16="http://schemas.microsoft.com/office/drawing/2014/main" id="{9C895639-229A-45B9-BAF3-EF654DA7861B}"/>
              </a:ext>
            </a:extLst>
          </p:cNvPr>
          <p:cNvSpPr txBox="1"/>
          <p:nvPr/>
        </p:nvSpPr>
        <p:spPr>
          <a:xfrm>
            <a:off x="3085836" y="3874282"/>
            <a:ext cx="1015411"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キュリー（</a:t>
            </a:r>
            <a:r>
              <a:rPr lang="en-US" altLang="ja-JP" sz="1600" b="1" dirty="0">
                <a:latin typeface="Arial" panose="020B0604020202020204" pitchFamily="34" charset="0"/>
              </a:rPr>
              <a:t>60</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30" name="テキスト ボックス 29">
            <a:extLst>
              <a:ext uri="{FF2B5EF4-FFF2-40B4-BE49-F238E27FC236}">
                <a16:creationId xmlns:a16="http://schemas.microsoft.com/office/drawing/2014/main" id="{A6C1B2FB-4F00-4201-B245-6D9ADC31C394}"/>
              </a:ext>
            </a:extLst>
          </p:cNvPr>
          <p:cNvSpPr txBox="1"/>
          <p:nvPr/>
        </p:nvSpPr>
        <p:spPr>
          <a:xfrm>
            <a:off x="4326536" y="3874282"/>
            <a:ext cx="1265131"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ローレンツ（</a:t>
            </a:r>
            <a:r>
              <a:rPr lang="en-US" altLang="ja-JP" sz="1600" b="1" dirty="0">
                <a:latin typeface="Arial" panose="020B0604020202020204" pitchFamily="34" charset="0"/>
              </a:rPr>
              <a:t>74</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33" name="テキスト ボックス 32">
            <a:extLst>
              <a:ext uri="{FF2B5EF4-FFF2-40B4-BE49-F238E27FC236}">
                <a16:creationId xmlns:a16="http://schemas.microsoft.com/office/drawing/2014/main" id="{D238398B-39B1-4E03-8725-6812CF67F9CC}"/>
              </a:ext>
            </a:extLst>
          </p:cNvPr>
          <p:cNvSpPr txBox="1"/>
          <p:nvPr/>
        </p:nvSpPr>
        <p:spPr>
          <a:xfrm>
            <a:off x="5665366" y="3874282"/>
            <a:ext cx="1846614"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アインシュタイン（</a:t>
            </a:r>
            <a:r>
              <a:rPr lang="en-US" altLang="ja-JP" sz="1600" b="1" dirty="0">
                <a:latin typeface="Arial" panose="020B0604020202020204" pitchFamily="34" charset="0"/>
              </a:rPr>
              <a:t>48</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34" name="テキスト ボックス 33">
            <a:extLst>
              <a:ext uri="{FF2B5EF4-FFF2-40B4-BE49-F238E27FC236}">
                <a16:creationId xmlns:a16="http://schemas.microsoft.com/office/drawing/2014/main" id="{277E9D41-A952-477D-93A6-3809C4BF7B3E}"/>
              </a:ext>
            </a:extLst>
          </p:cNvPr>
          <p:cNvSpPr txBox="1"/>
          <p:nvPr/>
        </p:nvSpPr>
        <p:spPr>
          <a:xfrm>
            <a:off x="7581624" y="3874282"/>
            <a:ext cx="1222674"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ランジュバン（</a:t>
            </a:r>
            <a:r>
              <a:rPr lang="en-US" altLang="ja-JP" sz="1600" b="1" dirty="0">
                <a:latin typeface="Arial" panose="020B0604020202020204" pitchFamily="34" charset="0"/>
              </a:rPr>
              <a:t>55</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35" name="テキスト ボックス 34">
            <a:extLst>
              <a:ext uri="{FF2B5EF4-FFF2-40B4-BE49-F238E27FC236}">
                <a16:creationId xmlns:a16="http://schemas.microsoft.com/office/drawing/2014/main" id="{49954E1A-5CB3-405D-B25A-B96F05EB8407}"/>
              </a:ext>
            </a:extLst>
          </p:cNvPr>
          <p:cNvSpPr txBox="1"/>
          <p:nvPr/>
        </p:nvSpPr>
        <p:spPr>
          <a:xfrm>
            <a:off x="8857666" y="3874282"/>
            <a:ext cx="828477"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ギエ</a:t>
            </a:r>
            <a:endParaRPr lang="en-US" altLang="ja-JP" sz="1600" b="1" dirty="0">
              <a:latin typeface="Arial" panose="020B0604020202020204" pitchFamily="34" charset="0"/>
            </a:endParaRPr>
          </a:p>
          <a:p>
            <a:pPr algn="ctr"/>
            <a:r>
              <a:rPr lang="ja-JP" altLang="en-US" sz="1600" b="1" dirty="0">
                <a:latin typeface="Arial" panose="020B0604020202020204" pitchFamily="34" charset="0"/>
              </a:rPr>
              <a:t>（</a:t>
            </a:r>
            <a:r>
              <a:rPr lang="en-US" altLang="ja-JP" sz="1600" b="1" dirty="0">
                <a:latin typeface="Arial" panose="020B0604020202020204" pitchFamily="34" charset="0"/>
              </a:rPr>
              <a:t>61</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36" name="テキスト ボックス 35">
            <a:extLst>
              <a:ext uri="{FF2B5EF4-FFF2-40B4-BE49-F238E27FC236}">
                <a16:creationId xmlns:a16="http://schemas.microsoft.com/office/drawing/2014/main" id="{AF51F897-8776-4AC9-8FA3-CDCD54B285E2}"/>
              </a:ext>
            </a:extLst>
          </p:cNvPr>
          <p:cNvSpPr txBox="1"/>
          <p:nvPr/>
        </p:nvSpPr>
        <p:spPr>
          <a:xfrm>
            <a:off x="9785136" y="3874282"/>
            <a:ext cx="1204352" cy="584775"/>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ウィルソン</a:t>
            </a:r>
            <a:endParaRPr lang="en-US" altLang="ja-JP" sz="1600" b="1" dirty="0">
              <a:latin typeface="Arial" panose="020B0604020202020204" pitchFamily="34" charset="0"/>
            </a:endParaRPr>
          </a:p>
          <a:p>
            <a:pPr algn="ctr"/>
            <a:r>
              <a:rPr lang="ja-JP" altLang="en-US" sz="1600" b="1" dirty="0">
                <a:latin typeface="Arial" panose="020B0604020202020204" pitchFamily="34" charset="0"/>
              </a:rPr>
              <a:t>（</a:t>
            </a:r>
            <a:r>
              <a:rPr lang="en-US" altLang="ja-JP" sz="1600" b="1" dirty="0">
                <a:latin typeface="Arial" panose="020B0604020202020204" pitchFamily="34" charset="0"/>
              </a:rPr>
              <a:t>58</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
        <p:nvSpPr>
          <p:cNvPr id="38" name="テキスト ボックス 37">
            <a:extLst>
              <a:ext uri="{FF2B5EF4-FFF2-40B4-BE49-F238E27FC236}">
                <a16:creationId xmlns:a16="http://schemas.microsoft.com/office/drawing/2014/main" id="{E085BABA-673F-4B4F-B011-C00988EC984F}"/>
              </a:ext>
            </a:extLst>
          </p:cNvPr>
          <p:cNvSpPr txBox="1"/>
          <p:nvPr/>
        </p:nvSpPr>
        <p:spPr>
          <a:xfrm>
            <a:off x="11067506" y="3874282"/>
            <a:ext cx="1068277" cy="830997"/>
          </a:xfrm>
          <a:prstGeom prst="rect">
            <a:avLst/>
          </a:prstGeom>
          <a:solidFill>
            <a:schemeClr val="bg1"/>
          </a:solidFill>
        </p:spPr>
        <p:txBody>
          <a:bodyPr wrap="square">
            <a:spAutoFit/>
          </a:bodyPr>
          <a:lstStyle/>
          <a:p>
            <a:pPr algn="ctr"/>
            <a:r>
              <a:rPr lang="ja-JP" altLang="en-US" sz="1600" b="1" dirty="0">
                <a:latin typeface="Arial" panose="020B0604020202020204" pitchFamily="34" charset="0"/>
              </a:rPr>
              <a:t>リチャードソン</a:t>
            </a:r>
            <a:endParaRPr lang="en-US" altLang="ja-JP" sz="1600" b="1" dirty="0">
              <a:latin typeface="Arial" panose="020B0604020202020204" pitchFamily="34" charset="0"/>
            </a:endParaRPr>
          </a:p>
          <a:p>
            <a:pPr algn="ctr"/>
            <a:r>
              <a:rPr lang="ja-JP" altLang="en-US" sz="1600" b="1" dirty="0">
                <a:latin typeface="Arial" panose="020B0604020202020204" pitchFamily="34" charset="0"/>
              </a:rPr>
              <a:t>（</a:t>
            </a:r>
            <a:r>
              <a:rPr lang="en-US" altLang="ja-JP" sz="1600" b="1" dirty="0">
                <a:latin typeface="Arial" panose="020B0604020202020204" pitchFamily="34" charset="0"/>
              </a:rPr>
              <a:t>48</a:t>
            </a:r>
            <a:r>
              <a:rPr lang="ja-JP" altLang="en-US" sz="1600" b="1" dirty="0">
                <a:latin typeface="Arial" panose="020B0604020202020204" pitchFamily="34" charset="0"/>
              </a:rPr>
              <a:t>）</a:t>
            </a:r>
            <a:endParaRPr lang="en-US" altLang="ja-JP" sz="1600" b="1" i="0" dirty="0">
              <a:effectLst/>
              <a:latin typeface="Arial" panose="020B0604020202020204" pitchFamily="34" charset="0"/>
            </a:endParaRPr>
          </a:p>
        </p:txBody>
      </p:sp>
    </p:spTree>
    <p:extLst>
      <p:ext uri="{BB962C8B-B14F-4D97-AF65-F5344CB8AC3E}">
        <p14:creationId xmlns:p14="http://schemas.microsoft.com/office/powerpoint/2010/main" val="1333880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75" name="テキスト ボックス 74">
            <a:extLst>
              <a:ext uri="{FF2B5EF4-FFF2-40B4-BE49-F238E27FC236}">
                <a16:creationId xmlns:a16="http://schemas.microsoft.com/office/drawing/2014/main" id="{11AFA87A-3FED-4718-BEBC-B0E2C2C1A437}"/>
              </a:ext>
            </a:extLst>
          </p:cNvPr>
          <p:cNvSpPr txBox="1"/>
          <p:nvPr/>
        </p:nvSpPr>
        <p:spPr>
          <a:xfrm>
            <a:off x="1634507" y="101694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76" name="テキスト ボックス 75">
            <a:extLst>
              <a:ext uri="{FF2B5EF4-FFF2-40B4-BE49-F238E27FC236}">
                <a16:creationId xmlns:a16="http://schemas.microsoft.com/office/drawing/2014/main" id="{0118705F-2F5D-4702-8822-9A2AF131D427}"/>
              </a:ext>
            </a:extLst>
          </p:cNvPr>
          <p:cNvSpPr txBox="1"/>
          <p:nvPr/>
        </p:nvSpPr>
        <p:spPr>
          <a:xfrm>
            <a:off x="6588726" y="140633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40</a:t>
            </a:r>
            <a:endParaRPr lang="en-US" altLang="ja-JP" sz="1600" b="1" i="0" dirty="0">
              <a:effectLst/>
              <a:latin typeface="Arial" panose="020B0604020202020204" pitchFamily="34" charset="0"/>
            </a:endParaRPr>
          </a:p>
        </p:txBody>
      </p:sp>
      <p:sp>
        <p:nvSpPr>
          <p:cNvPr id="77" name="テキスト ボックス 76">
            <a:extLst>
              <a:ext uri="{FF2B5EF4-FFF2-40B4-BE49-F238E27FC236}">
                <a16:creationId xmlns:a16="http://schemas.microsoft.com/office/drawing/2014/main" id="{67E5FF81-9EDD-4341-88C5-FD0F27002C8B}"/>
              </a:ext>
            </a:extLst>
          </p:cNvPr>
          <p:cNvSpPr txBox="1"/>
          <p:nvPr/>
        </p:nvSpPr>
        <p:spPr>
          <a:xfrm>
            <a:off x="8758847" y="141357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27</a:t>
            </a:r>
            <a:endParaRPr lang="en-US" altLang="ja-JP" sz="1600" b="1" i="0" dirty="0">
              <a:effectLst/>
              <a:latin typeface="Arial" panose="020B0604020202020204" pitchFamily="34" charset="0"/>
            </a:endParaRPr>
          </a:p>
        </p:txBody>
      </p:sp>
      <p:sp>
        <p:nvSpPr>
          <p:cNvPr id="78" name="テキスト ボックス 77">
            <a:extLst>
              <a:ext uri="{FF2B5EF4-FFF2-40B4-BE49-F238E27FC236}">
                <a16:creationId xmlns:a16="http://schemas.microsoft.com/office/drawing/2014/main" id="{D9187307-DB7B-4DC3-AF77-B86B886D1F00}"/>
              </a:ext>
            </a:extLst>
          </p:cNvPr>
          <p:cNvSpPr txBox="1"/>
          <p:nvPr/>
        </p:nvSpPr>
        <p:spPr>
          <a:xfrm>
            <a:off x="9646704" y="134160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26</a:t>
            </a:r>
            <a:endParaRPr lang="en-US" altLang="ja-JP" sz="1600" b="1" i="0" dirty="0">
              <a:effectLst/>
              <a:latin typeface="Arial" panose="020B0604020202020204" pitchFamily="34" charset="0"/>
            </a:endParaRPr>
          </a:p>
        </p:txBody>
      </p:sp>
      <p:sp>
        <p:nvSpPr>
          <p:cNvPr id="79" name="テキスト ボックス 78">
            <a:extLst>
              <a:ext uri="{FF2B5EF4-FFF2-40B4-BE49-F238E27FC236}">
                <a16:creationId xmlns:a16="http://schemas.microsoft.com/office/drawing/2014/main" id="{DF5AB912-00A8-415E-A11A-FE685B349E9D}"/>
              </a:ext>
            </a:extLst>
          </p:cNvPr>
          <p:cNvSpPr txBox="1"/>
          <p:nvPr/>
        </p:nvSpPr>
        <p:spPr>
          <a:xfrm>
            <a:off x="2683160" y="1383259"/>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38</a:t>
            </a:r>
          </a:p>
        </p:txBody>
      </p:sp>
      <p:sp>
        <p:nvSpPr>
          <p:cNvPr id="80" name="テキスト ボックス 79">
            <a:extLst>
              <a:ext uri="{FF2B5EF4-FFF2-40B4-BE49-F238E27FC236}">
                <a16:creationId xmlns:a16="http://schemas.microsoft.com/office/drawing/2014/main" id="{7B6314BB-FA88-4D06-B295-C4631A4C9F36}"/>
              </a:ext>
            </a:extLst>
          </p:cNvPr>
          <p:cNvSpPr txBox="1"/>
          <p:nvPr/>
        </p:nvSpPr>
        <p:spPr>
          <a:xfrm>
            <a:off x="3317948" y="1609667"/>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1" name="テキスト ボックス 80">
            <a:extLst>
              <a:ext uri="{FF2B5EF4-FFF2-40B4-BE49-F238E27FC236}">
                <a16:creationId xmlns:a16="http://schemas.microsoft.com/office/drawing/2014/main" id="{DCA1D0DA-3B54-4203-AEE0-6CE42FADB2BC}"/>
              </a:ext>
            </a:extLst>
          </p:cNvPr>
          <p:cNvSpPr txBox="1"/>
          <p:nvPr/>
        </p:nvSpPr>
        <p:spPr>
          <a:xfrm>
            <a:off x="4373285" y="1560401"/>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2" name="テキスト ボックス 81">
            <a:extLst>
              <a:ext uri="{FF2B5EF4-FFF2-40B4-BE49-F238E27FC236}">
                <a16:creationId xmlns:a16="http://schemas.microsoft.com/office/drawing/2014/main" id="{2AD1C8E3-7249-4119-92BA-47B941E717DF}"/>
              </a:ext>
            </a:extLst>
          </p:cNvPr>
          <p:cNvSpPr txBox="1"/>
          <p:nvPr/>
        </p:nvSpPr>
        <p:spPr>
          <a:xfrm>
            <a:off x="5610201" y="1666382"/>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55</a:t>
            </a:r>
          </a:p>
        </p:txBody>
      </p:sp>
      <p:sp>
        <p:nvSpPr>
          <p:cNvPr id="83" name="テキスト ボックス 82">
            <a:extLst>
              <a:ext uri="{FF2B5EF4-FFF2-40B4-BE49-F238E27FC236}">
                <a16:creationId xmlns:a16="http://schemas.microsoft.com/office/drawing/2014/main" id="{10DFEEB9-6CC5-45DA-97E7-252C1C514262}"/>
              </a:ext>
            </a:extLst>
          </p:cNvPr>
          <p:cNvSpPr txBox="1"/>
          <p:nvPr/>
        </p:nvSpPr>
        <p:spPr>
          <a:xfrm>
            <a:off x="7728433" y="152388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57</a:t>
            </a:r>
            <a:endParaRPr lang="en-US" altLang="ja-JP" sz="1600" b="1" i="0" dirty="0">
              <a:effectLst/>
              <a:latin typeface="Arial" panose="020B0604020202020204" pitchFamily="34" charset="0"/>
            </a:endParaRPr>
          </a:p>
        </p:txBody>
      </p:sp>
      <p:sp>
        <p:nvSpPr>
          <p:cNvPr id="84" name="テキスト ボックス 83">
            <a:extLst>
              <a:ext uri="{FF2B5EF4-FFF2-40B4-BE49-F238E27FC236}">
                <a16:creationId xmlns:a16="http://schemas.microsoft.com/office/drawing/2014/main" id="{DEFCFB94-FC23-4969-B904-73CE57D3347F}"/>
              </a:ext>
            </a:extLst>
          </p:cNvPr>
          <p:cNvSpPr txBox="1"/>
          <p:nvPr/>
        </p:nvSpPr>
        <p:spPr>
          <a:xfrm>
            <a:off x="10405502" y="10273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85" name="テキスト ボックス 84">
            <a:extLst>
              <a:ext uri="{FF2B5EF4-FFF2-40B4-BE49-F238E27FC236}">
                <a16:creationId xmlns:a16="http://schemas.microsoft.com/office/drawing/2014/main" id="{C6606EE1-2EF9-4F8B-B2BB-468B99E97CBB}"/>
              </a:ext>
            </a:extLst>
          </p:cNvPr>
          <p:cNvSpPr txBox="1"/>
          <p:nvPr/>
        </p:nvSpPr>
        <p:spPr>
          <a:xfrm>
            <a:off x="11067506" y="141292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37" name="テキスト ボックス 36">
            <a:extLst>
              <a:ext uri="{FF2B5EF4-FFF2-40B4-BE49-F238E27FC236}">
                <a16:creationId xmlns:a16="http://schemas.microsoft.com/office/drawing/2014/main" id="{3A29BBF1-8C53-47C8-A304-FA1D17F51778}"/>
              </a:ext>
            </a:extLst>
          </p:cNvPr>
          <p:cNvSpPr txBox="1"/>
          <p:nvPr/>
        </p:nvSpPr>
        <p:spPr>
          <a:xfrm>
            <a:off x="251668" y="228821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42" name="テキスト ボックス 41">
            <a:extLst>
              <a:ext uri="{FF2B5EF4-FFF2-40B4-BE49-F238E27FC236}">
                <a16:creationId xmlns:a16="http://schemas.microsoft.com/office/drawing/2014/main" id="{0C2AEA32-2F7A-4920-A9B0-6B034732BD28}"/>
              </a:ext>
            </a:extLst>
          </p:cNvPr>
          <p:cNvSpPr txBox="1"/>
          <p:nvPr/>
        </p:nvSpPr>
        <p:spPr>
          <a:xfrm>
            <a:off x="1403568" y="246714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56</a:t>
            </a:r>
            <a:endParaRPr lang="en-US" altLang="ja-JP" sz="1600" b="1" i="0" dirty="0">
              <a:effectLst/>
              <a:latin typeface="Arial" panose="020B0604020202020204" pitchFamily="34" charset="0"/>
            </a:endParaRPr>
          </a:p>
        </p:txBody>
      </p:sp>
      <p:sp>
        <p:nvSpPr>
          <p:cNvPr id="46" name="テキスト ボックス 45">
            <a:extLst>
              <a:ext uri="{FF2B5EF4-FFF2-40B4-BE49-F238E27FC236}">
                <a16:creationId xmlns:a16="http://schemas.microsoft.com/office/drawing/2014/main" id="{C140DB3D-ADB7-469D-A101-C962F0D7064A}"/>
              </a:ext>
            </a:extLst>
          </p:cNvPr>
          <p:cNvSpPr txBox="1"/>
          <p:nvPr/>
        </p:nvSpPr>
        <p:spPr>
          <a:xfrm>
            <a:off x="2772830" y="235013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37</a:t>
            </a:r>
            <a:endParaRPr lang="en-US" altLang="ja-JP" sz="1600" b="1" i="0" dirty="0">
              <a:effectLst/>
              <a:latin typeface="Arial" panose="020B0604020202020204" pitchFamily="34" charset="0"/>
            </a:endParaRPr>
          </a:p>
        </p:txBody>
      </p:sp>
      <p:sp>
        <p:nvSpPr>
          <p:cNvPr id="48" name="テキスト ボックス 47">
            <a:extLst>
              <a:ext uri="{FF2B5EF4-FFF2-40B4-BE49-F238E27FC236}">
                <a16:creationId xmlns:a16="http://schemas.microsoft.com/office/drawing/2014/main" id="{D1DF923E-F995-41E5-9137-6E8B3B09E985}"/>
              </a:ext>
            </a:extLst>
          </p:cNvPr>
          <p:cNvSpPr txBox="1"/>
          <p:nvPr/>
        </p:nvSpPr>
        <p:spPr>
          <a:xfrm>
            <a:off x="3938741" y="235981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33</a:t>
            </a:r>
            <a:endParaRPr lang="en-US" altLang="ja-JP" sz="1600" b="1" i="0" dirty="0">
              <a:effectLst/>
              <a:latin typeface="Arial" panose="020B0604020202020204" pitchFamily="34" charset="0"/>
            </a:endParaRPr>
          </a:p>
        </p:txBody>
      </p:sp>
      <p:sp>
        <p:nvSpPr>
          <p:cNvPr id="49" name="テキスト ボックス 48">
            <a:extLst>
              <a:ext uri="{FF2B5EF4-FFF2-40B4-BE49-F238E27FC236}">
                <a16:creationId xmlns:a16="http://schemas.microsoft.com/office/drawing/2014/main" id="{923CBF54-C7D9-49C9-B5C1-330E46A75E0D}"/>
              </a:ext>
            </a:extLst>
          </p:cNvPr>
          <p:cNvSpPr txBox="1"/>
          <p:nvPr/>
        </p:nvSpPr>
        <p:spPr>
          <a:xfrm>
            <a:off x="6026593" y="2230734"/>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25</a:t>
            </a:r>
            <a:endParaRPr lang="en-US" altLang="ja-JP" sz="1600" b="1" i="0" dirty="0">
              <a:effectLst/>
              <a:latin typeface="Arial" panose="020B0604020202020204" pitchFamily="34" charset="0"/>
            </a:endParaRPr>
          </a:p>
        </p:txBody>
      </p:sp>
      <p:sp>
        <p:nvSpPr>
          <p:cNvPr id="50" name="テキスト ボックス 49">
            <a:extLst>
              <a:ext uri="{FF2B5EF4-FFF2-40B4-BE49-F238E27FC236}">
                <a16:creationId xmlns:a16="http://schemas.microsoft.com/office/drawing/2014/main" id="{BCBA56A6-2DF0-4AC1-AAB4-9B2E6E5AA478}"/>
              </a:ext>
            </a:extLst>
          </p:cNvPr>
          <p:cNvSpPr txBox="1"/>
          <p:nvPr/>
        </p:nvSpPr>
        <p:spPr>
          <a:xfrm>
            <a:off x="7159412" y="226381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1" name="テキスト ボックス 50">
            <a:extLst>
              <a:ext uri="{FF2B5EF4-FFF2-40B4-BE49-F238E27FC236}">
                <a16:creationId xmlns:a16="http://schemas.microsoft.com/office/drawing/2014/main" id="{916A71C7-238A-4414-B45C-0707F1389CDE}"/>
              </a:ext>
            </a:extLst>
          </p:cNvPr>
          <p:cNvSpPr txBox="1"/>
          <p:nvPr/>
        </p:nvSpPr>
        <p:spPr>
          <a:xfrm>
            <a:off x="8190513" y="230557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2" name="テキスト ボックス 51">
            <a:extLst>
              <a:ext uri="{FF2B5EF4-FFF2-40B4-BE49-F238E27FC236}">
                <a16:creationId xmlns:a16="http://schemas.microsoft.com/office/drawing/2014/main" id="{6FE81D2A-B7C6-4737-B9CF-F58021EEEDE3}"/>
              </a:ext>
            </a:extLst>
          </p:cNvPr>
          <p:cNvSpPr txBox="1"/>
          <p:nvPr/>
        </p:nvSpPr>
        <p:spPr>
          <a:xfrm>
            <a:off x="9356456" y="2400011"/>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45</a:t>
            </a:r>
            <a:endParaRPr lang="en-US" altLang="ja-JP" sz="1600" b="1" i="0" dirty="0">
              <a:effectLst/>
              <a:latin typeface="Arial" panose="020B0604020202020204" pitchFamily="34" charset="0"/>
            </a:endParaRPr>
          </a:p>
        </p:txBody>
      </p:sp>
      <p:sp>
        <p:nvSpPr>
          <p:cNvPr id="54" name="テキスト ボックス 53">
            <a:extLst>
              <a:ext uri="{FF2B5EF4-FFF2-40B4-BE49-F238E27FC236}">
                <a16:creationId xmlns:a16="http://schemas.microsoft.com/office/drawing/2014/main" id="{FBA2DD64-6EF4-4DF3-BEF0-54EB3FE65907}"/>
              </a:ext>
            </a:extLst>
          </p:cNvPr>
          <p:cNvSpPr txBox="1"/>
          <p:nvPr/>
        </p:nvSpPr>
        <p:spPr>
          <a:xfrm>
            <a:off x="10859310" y="2433093"/>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42</a:t>
            </a:r>
            <a:endParaRPr lang="en-US" altLang="ja-JP" sz="1600" b="1" i="0" dirty="0">
              <a:effectLst/>
              <a:latin typeface="Arial" panose="020B0604020202020204" pitchFamily="34" charset="0"/>
            </a:endParaRPr>
          </a:p>
        </p:txBody>
      </p:sp>
      <p:sp>
        <p:nvSpPr>
          <p:cNvPr id="39" name="テキスト ボックス 38">
            <a:extLst>
              <a:ext uri="{FF2B5EF4-FFF2-40B4-BE49-F238E27FC236}">
                <a16:creationId xmlns:a16="http://schemas.microsoft.com/office/drawing/2014/main" id="{14CE388D-9533-479E-B842-B221325C5F48}"/>
              </a:ext>
            </a:extLst>
          </p:cNvPr>
          <p:cNvSpPr txBox="1"/>
          <p:nvPr/>
        </p:nvSpPr>
        <p:spPr>
          <a:xfrm>
            <a:off x="630721" y="375125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46</a:t>
            </a:r>
            <a:endParaRPr lang="en-US" altLang="ja-JP" sz="1600" b="1" i="0" dirty="0">
              <a:effectLst/>
              <a:latin typeface="Arial" panose="020B0604020202020204" pitchFamily="34" charset="0"/>
            </a:endParaRPr>
          </a:p>
        </p:txBody>
      </p:sp>
      <p:sp>
        <p:nvSpPr>
          <p:cNvPr id="40" name="テキスト ボックス 39">
            <a:extLst>
              <a:ext uri="{FF2B5EF4-FFF2-40B4-BE49-F238E27FC236}">
                <a16:creationId xmlns:a16="http://schemas.microsoft.com/office/drawing/2014/main" id="{B57DA1E3-5F5A-4C57-9474-BAEA6963672D}"/>
              </a:ext>
            </a:extLst>
          </p:cNvPr>
          <p:cNvSpPr txBox="1"/>
          <p:nvPr/>
        </p:nvSpPr>
        <p:spPr>
          <a:xfrm>
            <a:off x="2046515" y="38647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69</a:t>
            </a:r>
            <a:endParaRPr lang="en-US" altLang="ja-JP" sz="1600" b="1" i="0" dirty="0">
              <a:effectLst/>
              <a:latin typeface="Arial" panose="020B0604020202020204" pitchFamily="34" charset="0"/>
            </a:endParaRPr>
          </a:p>
        </p:txBody>
      </p:sp>
      <p:sp>
        <p:nvSpPr>
          <p:cNvPr id="41" name="テキスト ボックス 40">
            <a:extLst>
              <a:ext uri="{FF2B5EF4-FFF2-40B4-BE49-F238E27FC236}">
                <a16:creationId xmlns:a16="http://schemas.microsoft.com/office/drawing/2014/main" id="{7EC2EBA3-5235-4AC4-B4B4-A02573B1E4CA}"/>
              </a:ext>
            </a:extLst>
          </p:cNvPr>
          <p:cNvSpPr txBox="1"/>
          <p:nvPr/>
        </p:nvSpPr>
        <p:spPr>
          <a:xfrm>
            <a:off x="3423338" y="3811802"/>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60</a:t>
            </a:r>
            <a:endParaRPr lang="en-US" altLang="ja-JP" sz="1600" b="1" i="0" dirty="0">
              <a:effectLst/>
              <a:latin typeface="Arial" panose="020B0604020202020204" pitchFamily="34" charset="0"/>
            </a:endParaRPr>
          </a:p>
        </p:txBody>
      </p:sp>
      <p:sp>
        <p:nvSpPr>
          <p:cNvPr id="43" name="テキスト ボックス 42">
            <a:extLst>
              <a:ext uri="{FF2B5EF4-FFF2-40B4-BE49-F238E27FC236}">
                <a16:creationId xmlns:a16="http://schemas.microsoft.com/office/drawing/2014/main" id="{080374AC-F688-45EA-BE88-FD6E679D7D35}"/>
              </a:ext>
            </a:extLst>
          </p:cNvPr>
          <p:cNvSpPr txBox="1"/>
          <p:nvPr/>
        </p:nvSpPr>
        <p:spPr>
          <a:xfrm>
            <a:off x="4891495" y="3922304"/>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74</a:t>
            </a:r>
            <a:endParaRPr lang="en-US" altLang="ja-JP" sz="1600" b="1" i="0" dirty="0">
              <a:effectLst/>
              <a:latin typeface="Arial" panose="020B0604020202020204" pitchFamily="34" charset="0"/>
            </a:endParaRPr>
          </a:p>
        </p:txBody>
      </p:sp>
      <p:sp>
        <p:nvSpPr>
          <p:cNvPr id="44" name="テキスト ボックス 43">
            <a:extLst>
              <a:ext uri="{FF2B5EF4-FFF2-40B4-BE49-F238E27FC236}">
                <a16:creationId xmlns:a16="http://schemas.microsoft.com/office/drawing/2014/main" id="{A6A4B1F9-5355-4867-A9B0-FCCDEE72C8AA}"/>
              </a:ext>
            </a:extLst>
          </p:cNvPr>
          <p:cNvSpPr txBox="1"/>
          <p:nvPr/>
        </p:nvSpPr>
        <p:spPr>
          <a:xfrm>
            <a:off x="6657198"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48</a:t>
            </a:r>
            <a:endParaRPr lang="en-US" altLang="ja-JP" sz="1600" b="1" i="0" dirty="0">
              <a:effectLst/>
              <a:latin typeface="Arial" panose="020B0604020202020204" pitchFamily="34" charset="0"/>
            </a:endParaRPr>
          </a:p>
        </p:txBody>
      </p:sp>
      <p:sp>
        <p:nvSpPr>
          <p:cNvPr id="45" name="テキスト ボックス 44">
            <a:extLst>
              <a:ext uri="{FF2B5EF4-FFF2-40B4-BE49-F238E27FC236}">
                <a16:creationId xmlns:a16="http://schemas.microsoft.com/office/drawing/2014/main" id="{27918167-D140-40FA-BF6C-1CA43F5058A7}"/>
              </a:ext>
            </a:extLst>
          </p:cNvPr>
          <p:cNvSpPr txBox="1"/>
          <p:nvPr/>
        </p:nvSpPr>
        <p:spPr>
          <a:xfrm>
            <a:off x="7864796"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55</a:t>
            </a:r>
            <a:endParaRPr lang="en-US" altLang="ja-JP" sz="1600" b="1" i="0" dirty="0">
              <a:effectLst/>
              <a:latin typeface="Arial" panose="020B0604020202020204" pitchFamily="34" charset="0"/>
            </a:endParaRPr>
          </a:p>
        </p:txBody>
      </p:sp>
      <p:sp>
        <p:nvSpPr>
          <p:cNvPr id="47" name="テキスト ボックス 46">
            <a:extLst>
              <a:ext uri="{FF2B5EF4-FFF2-40B4-BE49-F238E27FC236}">
                <a16:creationId xmlns:a16="http://schemas.microsoft.com/office/drawing/2014/main" id="{85E60977-0094-49B0-B36A-F25E569C949A}"/>
              </a:ext>
            </a:extLst>
          </p:cNvPr>
          <p:cNvSpPr txBox="1"/>
          <p:nvPr/>
        </p:nvSpPr>
        <p:spPr>
          <a:xfrm>
            <a:off x="8899341"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61</a:t>
            </a:r>
            <a:endParaRPr lang="en-US" altLang="ja-JP" sz="1600" b="1" i="0" dirty="0">
              <a:effectLst/>
              <a:latin typeface="Arial" panose="020B0604020202020204" pitchFamily="34" charset="0"/>
            </a:endParaRPr>
          </a:p>
        </p:txBody>
      </p:sp>
      <p:sp>
        <p:nvSpPr>
          <p:cNvPr id="53" name="テキスト ボックス 52">
            <a:extLst>
              <a:ext uri="{FF2B5EF4-FFF2-40B4-BE49-F238E27FC236}">
                <a16:creationId xmlns:a16="http://schemas.microsoft.com/office/drawing/2014/main" id="{63F79E52-527B-4710-A583-59C2FA0C326D}"/>
              </a:ext>
            </a:extLst>
          </p:cNvPr>
          <p:cNvSpPr txBox="1"/>
          <p:nvPr/>
        </p:nvSpPr>
        <p:spPr>
          <a:xfrm>
            <a:off x="10387312" y="38647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58</a:t>
            </a:r>
            <a:endParaRPr lang="en-US" altLang="ja-JP" sz="1600" b="1" i="0" dirty="0">
              <a:effectLst/>
              <a:latin typeface="Arial" panose="020B0604020202020204" pitchFamily="34" charset="0"/>
            </a:endParaRPr>
          </a:p>
        </p:txBody>
      </p:sp>
      <p:sp>
        <p:nvSpPr>
          <p:cNvPr id="55" name="テキスト ボックス 54">
            <a:extLst>
              <a:ext uri="{FF2B5EF4-FFF2-40B4-BE49-F238E27FC236}">
                <a16:creationId xmlns:a16="http://schemas.microsoft.com/office/drawing/2014/main" id="{D2F86596-4E79-459A-9152-774F93D33F59}"/>
              </a:ext>
            </a:extLst>
          </p:cNvPr>
          <p:cNvSpPr txBox="1"/>
          <p:nvPr/>
        </p:nvSpPr>
        <p:spPr>
          <a:xfrm>
            <a:off x="11561279" y="403404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48</a:t>
            </a:r>
            <a:endParaRPr lang="en-US" altLang="ja-JP" sz="1600" b="1" i="0" dirty="0">
              <a:effectLst/>
              <a:latin typeface="Arial" panose="020B0604020202020204" pitchFamily="34" charset="0"/>
            </a:endParaRPr>
          </a:p>
        </p:txBody>
      </p:sp>
    </p:spTree>
    <p:extLst>
      <p:ext uri="{BB962C8B-B14F-4D97-AF65-F5344CB8AC3E}">
        <p14:creationId xmlns:p14="http://schemas.microsoft.com/office/powerpoint/2010/main" val="4162593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75" name="テキスト ボックス 74">
            <a:extLst>
              <a:ext uri="{FF2B5EF4-FFF2-40B4-BE49-F238E27FC236}">
                <a16:creationId xmlns:a16="http://schemas.microsoft.com/office/drawing/2014/main" id="{11AFA87A-3FED-4718-BEBC-B0E2C2C1A437}"/>
              </a:ext>
            </a:extLst>
          </p:cNvPr>
          <p:cNvSpPr txBox="1"/>
          <p:nvPr/>
        </p:nvSpPr>
        <p:spPr>
          <a:xfrm>
            <a:off x="1634507" y="101694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76" name="テキスト ボックス 75">
            <a:extLst>
              <a:ext uri="{FF2B5EF4-FFF2-40B4-BE49-F238E27FC236}">
                <a16:creationId xmlns:a16="http://schemas.microsoft.com/office/drawing/2014/main" id="{0118705F-2F5D-4702-8822-9A2AF131D427}"/>
              </a:ext>
            </a:extLst>
          </p:cNvPr>
          <p:cNvSpPr txBox="1"/>
          <p:nvPr/>
        </p:nvSpPr>
        <p:spPr>
          <a:xfrm>
            <a:off x="6588726" y="140633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40</a:t>
            </a:r>
            <a:endParaRPr lang="en-US" altLang="ja-JP" sz="1600" b="1" i="0" dirty="0">
              <a:effectLst/>
              <a:latin typeface="Arial" panose="020B0604020202020204" pitchFamily="34" charset="0"/>
            </a:endParaRPr>
          </a:p>
        </p:txBody>
      </p:sp>
      <p:sp>
        <p:nvSpPr>
          <p:cNvPr id="77" name="テキスト ボックス 76">
            <a:extLst>
              <a:ext uri="{FF2B5EF4-FFF2-40B4-BE49-F238E27FC236}">
                <a16:creationId xmlns:a16="http://schemas.microsoft.com/office/drawing/2014/main" id="{67E5FF81-9EDD-4341-88C5-FD0F27002C8B}"/>
              </a:ext>
            </a:extLst>
          </p:cNvPr>
          <p:cNvSpPr txBox="1"/>
          <p:nvPr/>
        </p:nvSpPr>
        <p:spPr>
          <a:xfrm>
            <a:off x="8758847" y="141357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27</a:t>
            </a:r>
            <a:endParaRPr lang="en-US" altLang="ja-JP" sz="1600" b="1" i="0" dirty="0">
              <a:effectLst/>
              <a:latin typeface="Arial" panose="020B0604020202020204" pitchFamily="34" charset="0"/>
            </a:endParaRPr>
          </a:p>
        </p:txBody>
      </p:sp>
      <p:sp>
        <p:nvSpPr>
          <p:cNvPr id="78" name="テキスト ボックス 77">
            <a:extLst>
              <a:ext uri="{FF2B5EF4-FFF2-40B4-BE49-F238E27FC236}">
                <a16:creationId xmlns:a16="http://schemas.microsoft.com/office/drawing/2014/main" id="{D9187307-DB7B-4DC3-AF77-B86B886D1F00}"/>
              </a:ext>
            </a:extLst>
          </p:cNvPr>
          <p:cNvSpPr txBox="1"/>
          <p:nvPr/>
        </p:nvSpPr>
        <p:spPr>
          <a:xfrm>
            <a:off x="9646704" y="134160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26</a:t>
            </a:r>
            <a:endParaRPr lang="en-US" altLang="ja-JP" sz="1600" b="1" i="0" dirty="0">
              <a:effectLst/>
              <a:latin typeface="Arial" panose="020B0604020202020204" pitchFamily="34" charset="0"/>
            </a:endParaRPr>
          </a:p>
        </p:txBody>
      </p:sp>
      <p:sp>
        <p:nvSpPr>
          <p:cNvPr id="79" name="テキスト ボックス 78">
            <a:extLst>
              <a:ext uri="{FF2B5EF4-FFF2-40B4-BE49-F238E27FC236}">
                <a16:creationId xmlns:a16="http://schemas.microsoft.com/office/drawing/2014/main" id="{DF5AB912-00A8-415E-A11A-FE685B349E9D}"/>
              </a:ext>
            </a:extLst>
          </p:cNvPr>
          <p:cNvSpPr txBox="1"/>
          <p:nvPr/>
        </p:nvSpPr>
        <p:spPr>
          <a:xfrm>
            <a:off x="2683160" y="1383259"/>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38</a:t>
            </a:r>
          </a:p>
        </p:txBody>
      </p:sp>
      <p:sp>
        <p:nvSpPr>
          <p:cNvPr id="80" name="テキスト ボックス 79">
            <a:extLst>
              <a:ext uri="{FF2B5EF4-FFF2-40B4-BE49-F238E27FC236}">
                <a16:creationId xmlns:a16="http://schemas.microsoft.com/office/drawing/2014/main" id="{7B6314BB-FA88-4D06-B295-C4631A4C9F36}"/>
              </a:ext>
            </a:extLst>
          </p:cNvPr>
          <p:cNvSpPr txBox="1"/>
          <p:nvPr/>
        </p:nvSpPr>
        <p:spPr>
          <a:xfrm>
            <a:off x="3317948" y="1609667"/>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1" name="テキスト ボックス 80">
            <a:extLst>
              <a:ext uri="{FF2B5EF4-FFF2-40B4-BE49-F238E27FC236}">
                <a16:creationId xmlns:a16="http://schemas.microsoft.com/office/drawing/2014/main" id="{DCA1D0DA-3B54-4203-AEE0-6CE42FADB2BC}"/>
              </a:ext>
            </a:extLst>
          </p:cNvPr>
          <p:cNvSpPr txBox="1"/>
          <p:nvPr/>
        </p:nvSpPr>
        <p:spPr>
          <a:xfrm>
            <a:off x="4373285" y="1560401"/>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2" name="テキスト ボックス 81">
            <a:extLst>
              <a:ext uri="{FF2B5EF4-FFF2-40B4-BE49-F238E27FC236}">
                <a16:creationId xmlns:a16="http://schemas.microsoft.com/office/drawing/2014/main" id="{2AD1C8E3-7249-4119-92BA-47B941E717DF}"/>
              </a:ext>
            </a:extLst>
          </p:cNvPr>
          <p:cNvSpPr txBox="1"/>
          <p:nvPr/>
        </p:nvSpPr>
        <p:spPr>
          <a:xfrm>
            <a:off x="5610201" y="1666382"/>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55</a:t>
            </a:r>
          </a:p>
        </p:txBody>
      </p:sp>
      <p:sp>
        <p:nvSpPr>
          <p:cNvPr id="83" name="テキスト ボックス 82">
            <a:extLst>
              <a:ext uri="{FF2B5EF4-FFF2-40B4-BE49-F238E27FC236}">
                <a16:creationId xmlns:a16="http://schemas.microsoft.com/office/drawing/2014/main" id="{10DFEEB9-6CC5-45DA-97E7-252C1C514262}"/>
              </a:ext>
            </a:extLst>
          </p:cNvPr>
          <p:cNvSpPr txBox="1"/>
          <p:nvPr/>
        </p:nvSpPr>
        <p:spPr>
          <a:xfrm>
            <a:off x="7728433" y="152388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57</a:t>
            </a:r>
            <a:endParaRPr lang="en-US" altLang="ja-JP" sz="1600" b="1" i="0" dirty="0">
              <a:effectLst/>
              <a:latin typeface="Arial" panose="020B0604020202020204" pitchFamily="34" charset="0"/>
            </a:endParaRPr>
          </a:p>
        </p:txBody>
      </p:sp>
      <p:sp>
        <p:nvSpPr>
          <p:cNvPr id="84" name="テキスト ボックス 83">
            <a:extLst>
              <a:ext uri="{FF2B5EF4-FFF2-40B4-BE49-F238E27FC236}">
                <a16:creationId xmlns:a16="http://schemas.microsoft.com/office/drawing/2014/main" id="{DEFCFB94-FC23-4969-B904-73CE57D3347F}"/>
              </a:ext>
            </a:extLst>
          </p:cNvPr>
          <p:cNvSpPr txBox="1"/>
          <p:nvPr/>
        </p:nvSpPr>
        <p:spPr>
          <a:xfrm>
            <a:off x="10405502" y="10273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85" name="テキスト ボックス 84">
            <a:extLst>
              <a:ext uri="{FF2B5EF4-FFF2-40B4-BE49-F238E27FC236}">
                <a16:creationId xmlns:a16="http://schemas.microsoft.com/office/drawing/2014/main" id="{C6606EE1-2EF9-4F8B-B2BB-468B99E97CBB}"/>
              </a:ext>
            </a:extLst>
          </p:cNvPr>
          <p:cNvSpPr txBox="1"/>
          <p:nvPr/>
        </p:nvSpPr>
        <p:spPr>
          <a:xfrm>
            <a:off x="11067506" y="141292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37" name="テキスト ボックス 36">
            <a:extLst>
              <a:ext uri="{FF2B5EF4-FFF2-40B4-BE49-F238E27FC236}">
                <a16:creationId xmlns:a16="http://schemas.microsoft.com/office/drawing/2014/main" id="{3A29BBF1-8C53-47C8-A304-FA1D17F51778}"/>
              </a:ext>
            </a:extLst>
          </p:cNvPr>
          <p:cNvSpPr txBox="1"/>
          <p:nvPr/>
        </p:nvSpPr>
        <p:spPr>
          <a:xfrm>
            <a:off x="251668" y="228821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42" name="テキスト ボックス 41">
            <a:extLst>
              <a:ext uri="{FF2B5EF4-FFF2-40B4-BE49-F238E27FC236}">
                <a16:creationId xmlns:a16="http://schemas.microsoft.com/office/drawing/2014/main" id="{0C2AEA32-2F7A-4920-A9B0-6B034732BD28}"/>
              </a:ext>
            </a:extLst>
          </p:cNvPr>
          <p:cNvSpPr txBox="1"/>
          <p:nvPr/>
        </p:nvSpPr>
        <p:spPr>
          <a:xfrm>
            <a:off x="1403568" y="246714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56</a:t>
            </a:r>
            <a:endParaRPr lang="en-US" altLang="ja-JP" sz="1600" b="1" i="0" dirty="0">
              <a:effectLst/>
              <a:latin typeface="Arial" panose="020B0604020202020204" pitchFamily="34" charset="0"/>
            </a:endParaRPr>
          </a:p>
        </p:txBody>
      </p:sp>
      <p:sp>
        <p:nvSpPr>
          <p:cNvPr id="46" name="テキスト ボックス 45">
            <a:extLst>
              <a:ext uri="{FF2B5EF4-FFF2-40B4-BE49-F238E27FC236}">
                <a16:creationId xmlns:a16="http://schemas.microsoft.com/office/drawing/2014/main" id="{C140DB3D-ADB7-469D-A101-C962F0D7064A}"/>
              </a:ext>
            </a:extLst>
          </p:cNvPr>
          <p:cNvSpPr txBox="1"/>
          <p:nvPr/>
        </p:nvSpPr>
        <p:spPr>
          <a:xfrm>
            <a:off x="2772830" y="235013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37</a:t>
            </a:r>
            <a:endParaRPr lang="en-US" altLang="ja-JP" sz="1600" b="1" i="0" dirty="0">
              <a:effectLst/>
              <a:latin typeface="Arial" panose="020B0604020202020204" pitchFamily="34" charset="0"/>
            </a:endParaRPr>
          </a:p>
        </p:txBody>
      </p:sp>
      <p:sp>
        <p:nvSpPr>
          <p:cNvPr id="48" name="テキスト ボックス 47">
            <a:extLst>
              <a:ext uri="{FF2B5EF4-FFF2-40B4-BE49-F238E27FC236}">
                <a16:creationId xmlns:a16="http://schemas.microsoft.com/office/drawing/2014/main" id="{D1DF923E-F995-41E5-9137-6E8B3B09E985}"/>
              </a:ext>
            </a:extLst>
          </p:cNvPr>
          <p:cNvSpPr txBox="1"/>
          <p:nvPr/>
        </p:nvSpPr>
        <p:spPr>
          <a:xfrm>
            <a:off x="3938741" y="235981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33</a:t>
            </a:r>
            <a:endParaRPr lang="en-US" altLang="ja-JP" sz="1600" b="1" i="0" dirty="0">
              <a:effectLst/>
              <a:latin typeface="Arial" panose="020B0604020202020204" pitchFamily="34" charset="0"/>
            </a:endParaRPr>
          </a:p>
        </p:txBody>
      </p:sp>
      <p:sp>
        <p:nvSpPr>
          <p:cNvPr id="49" name="テキスト ボックス 48">
            <a:extLst>
              <a:ext uri="{FF2B5EF4-FFF2-40B4-BE49-F238E27FC236}">
                <a16:creationId xmlns:a16="http://schemas.microsoft.com/office/drawing/2014/main" id="{923CBF54-C7D9-49C9-B5C1-330E46A75E0D}"/>
              </a:ext>
            </a:extLst>
          </p:cNvPr>
          <p:cNvSpPr txBox="1"/>
          <p:nvPr/>
        </p:nvSpPr>
        <p:spPr>
          <a:xfrm>
            <a:off x="6026593" y="2230734"/>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25</a:t>
            </a:r>
            <a:endParaRPr lang="en-US" altLang="ja-JP" sz="1600" b="1" i="0" dirty="0">
              <a:effectLst/>
              <a:latin typeface="Arial" panose="020B0604020202020204" pitchFamily="34" charset="0"/>
            </a:endParaRPr>
          </a:p>
        </p:txBody>
      </p:sp>
      <p:sp>
        <p:nvSpPr>
          <p:cNvPr id="50" name="テキスト ボックス 49">
            <a:extLst>
              <a:ext uri="{FF2B5EF4-FFF2-40B4-BE49-F238E27FC236}">
                <a16:creationId xmlns:a16="http://schemas.microsoft.com/office/drawing/2014/main" id="{BCBA56A6-2DF0-4AC1-AAB4-9B2E6E5AA478}"/>
              </a:ext>
            </a:extLst>
          </p:cNvPr>
          <p:cNvSpPr txBox="1"/>
          <p:nvPr/>
        </p:nvSpPr>
        <p:spPr>
          <a:xfrm>
            <a:off x="7159412" y="226381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1" name="テキスト ボックス 50">
            <a:extLst>
              <a:ext uri="{FF2B5EF4-FFF2-40B4-BE49-F238E27FC236}">
                <a16:creationId xmlns:a16="http://schemas.microsoft.com/office/drawing/2014/main" id="{916A71C7-238A-4414-B45C-0707F1389CDE}"/>
              </a:ext>
            </a:extLst>
          </p:cNvPr>
          <p:cNvSpPr txBox="1"/>
          <p:nvPr/>
        </p:nvSpPr>
        <p:spPr>
          <a:xfrm>
            <a:off x="8190513" y="230557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2" name="テキスト ボックス 51">
            <a:extLst>
              <a:ext uri="{FF2B5EF4-FFF2-40B4-BE49-F238E27FC236}">
                <a16:creationId xmlns:a16="http://schemas.microsoft.com/office/drawing/2014/main" id="{6FE81D2A-B7C6-4737-B9CF-F58021EEEDE3}"/>
              </a:ext>
            </a:extLst>
          </p:cNvPr>
          <p:cNvSpPr txBox="1"/>
          <p:nvPr/>
        </p:nvSpPr>
        <p:spPr>
          <a:xfrm>
            <a:off x="9356456" y="2400011"/>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45</a:t>
            </a:r>
            <a:endParaRPr lang="en-US" altLang="ja-JP" sz="1600" b="1" i="0" dirty="0">
              <a:effectLst/>
              <a:latin typeface="Arial" panose="020B0604020202020204" pitchFamily="34" charset="0"/>
            </a:endParaRPr>
          </a:p>
        </p:txBody>
      </p:sp>
      <p:sp>
        <p:nvSpPr>
          <p:cNvPr id="54" name="テキスト ボックス 53">
            <a:extLst>
              <a:ext uri="{FF2B5EF4-FFF2-40B4-BE49-F238E27FC236}">
                <a16:creationId xmlns:a16="http://schemas.microsoft.com/office/drawing/2014/main" id="{FBA2DD64-6EF4-4DF3-BEF0-54EB3FE65907}"/>
              </a:ext>
            </a:extLst>
          </p:cNvPr>
          <p:cNvSpPr txBox="1"/>
          <p:nvPr/>
        </p:nvSpPr>
        <p:spPr>
          <a:xfrm>
            <a:off x="10859310" y="2433093"/>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42</a:t>
            </a:r>
            <a:endParaRPr lang="en-US" altLang="ja-JP" sz="1600" b="1" i="0" dirty="0">
              <a:effectLst/>
              <a:latin typeface="Arial" panose="020B0604020202020204" pitchFamily="34" charset="0"/>
            </a:endParaRPr>
          </a:p>
        </p:txBody>
      </p:sp>
      <p:sp>
        <p:nvSpPr>
          <p:cNvPr id="39" name="テキスト ボックス 38">
            <a:extLst>
              <a:ext uri="{FF2B5EF4-FFF2-40B4-BE49-F238E27FC236}">
                <a16:creationId xmlns:a16="http://schemas.microsoft.com/office/drawing/2014/main" id="{14CE388D-9533-479E-B842-B221325C5F48}"/>
              </a:ext>
            </a:extLst>
          </p:cNvPr>
          <p:cNvSpPr txBox="1"/>
          <p:nvPr/>
        </p:nvSpPr>
        <p:spPr>
          <a:xfrm>
            <a:off x="630721" y="375125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46</a:t>
            </a:r>
            <a:endParaRPr lang="en-US" altLang="ja-JP" sz="1600" b="1" i="0" dirty="0">
              <a:effectLst/>
              <a:latin typeface="Arial" panose="020B0604020202020204" pitchFamily="34" charset="0"/>
            </a:endParaRPr>
          </a:p>
        </p:txBody>
      </p:sp>
      <p:sp>
        <p:nvSpPr>
          <p:cNvPr id="40" name="テキスト ボックス 39">
            <a:extLst>
              <a:ext uri="{FF2B5EF4-FFF2-40B4-BE49-F238E27FC236}">
                <a16:creationId xmlns:a16="http://schemas.microsoft.com/office/drawing/2014/main" id="{B57DA1E3-5F5A-4C57-9474-BAEA6963672D}"/>
              </a:ext>
            </a:extLst>
          </p:cNvPr>
          <p:cNvSpPr txBox="1"/>
          <p:nvPr/>
        </p:nvSpPr>
        <p:spPr>
          <a:xfrm>
            <a:off x="2046515" y="38647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69</a:t>
            </a:r>
            <a:endParaRPr lang="en-US" altLang="ja-JP" sz="1600" b="1" i="0" dirty="0">
              <a:effectLst/>
              <a:latin typeface="Arial" panose="020B0604020202020204" pitchFamily="34" charset="0"/>
            </a:endParaRPr>
          </a:p>
        </p:txBody>
      </p:sp>
      <p:sp>
        <p:nvSpPr>
          <p:cNvPr id="41" name="テキスト ボックス 40">
            <a:extLst>
              <a:ext uri="{FF2B5EF4-FFF2-40B4-BE49-F238E27FC236}">
                <a16:creationId xmlns:a16="http://schemas.microsoft.com/office/drawing/2014/main" id="{7EC2EBA3-5235-4AC4-B4B4-A02573B1E4CA}"/>
              </a:ext>
            </a:extLst>
          </p:cNvPr>
          <p:cNvSpPr txBox="1"/>
          <p:nvPr/>
        </p:nvSpPr>
        <p:spPr>
          <a:xfrm>
            <a:off x="3423338" y="3811802"/>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60</a:t>
            </a:r>
            <a:endParaRPr lang="en-US" altLang="ja-JP" sz="1600" b="1" i="0" dirty="0">
              <a:effectLst/>
              <a:latin typeface="Arial" panose="020B0604020202020204" pitchFamily="34" charset="0"/>
            </a:endParaRPr>
          </a:p>
        </p:txBody>
      </p:sp>
      <p:sp>
        <p:nvSpPr>
          <p:cNvPr id="43" name="テキスト ボックス 42">
            <a:extLst>
              <a:ext uri="{FF2B5EF4-FFF2-40B4-BE49-F238E27FC236}">
                <a16:creationId xmlns:a16="http://schemas.microsoft.com/office/drawing/2014/main" id="{080374AC-F688-45EA-BE88-FD6E679D7D35}"/>
              </a:ext>
            </a:extLst>
          </p:cNvPr>
          <p:cNvSpPr txBox="1"/>
          <p:nvPr/>
        </p:nvSpPr>
        <p:spPr>
          <a:xfrm>
            <a:off x="4891495" y="3922304"/>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74</a:t>
            </a:r>
            <a:endParaRPr lang="en-US" altLang="ja-JP" sz="1600" b="1" i="0" dirty="0">
              <a:effectLst/>
              <a:latin typeface="Arial" panose="020B0604020202020204" pitchFamily="34" charset="0"/>
            </a:endParaRPr>
          </a:p>
        </p:txBody>
      </p:sp>
      <p:sp>
        <p:nvSpPr>
          <p:cNvPr id="44" name="テキスト ボックス 43">
            <a:extLst>
              <a:ext uri="{FF2B5EF4-FFF2-40B4-BE49-F238E27FC236}">
                <a16:creationId xmlns:a16="http://schemas.microsoft.com/office/drawing/2014/main" id="{A6A4B1F9-5355-4867-A9B0-FCCDEE72C8AA}"/>
              </a:ext>
            </a:extLst>
          </p:cNvPr>
          <p:cNvSpPr txBox="1"/>
          <p:nvPr/>
        </p:nvSpPr>
        <p:spPr>
          <a:xfrm>
            <a:off x="6657198"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48</a:t>
            </a:r>
            <a:endParaRPr lang="en-US" altLang="ja-JP" sz="1600" b="1" i="0" dirty="0">
              <a:effectLst/>
              <a:latin typeface="Arial" panose="020B0604020202020204" pitchFamily="34" charset="0"/>
            </a:endParaRPr>
          </a:p>
        </p:txBody>
      </p:sp>
      <p:sp>
        <p:nvSpPr>
          <p:cNvPr id="45" name="テキスト ボックス 44">
            <a:extLst>
              <a:ext uri="{FF2B5EF4-FFF2-40B4-BE49-F238E27FC236}">
                <a16:creationId xmlns:a16="http://schemas.microsoft.com/office/drawing/2014/main" id="{27918167-D140-40FA-BF6C-1CA43F5058A7}"/>
              </a:ext>
            </a:extLst>
          </p:cNvPr>
          <p:cNvSpPr txBox="1"/>
          <p:nvPr/>
        </p:nvSpPr>
        <p:spPr>
          <a:xfrm>
            <a:off x="7864796"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55</a:t>
            </a:r>
            <a:endParaRPr lang="en-US" altLang="ja-JP" sz="1600" b="1" i="0" dirty="0">
              <a:effectLst/>
              <a:latin typeface="Arial" panose="020B0604020202020204" pitchFamily="34" charset="0"/>
            </a:endParaRPr>
          </a:p>
        </p:txBody>
      </p:sp>
      <p:sp>
        <p:nvSpPr>
          <p:cNvPr id="47" name="テキスト ボックス 46">
            <a:extLst>
              <a:ext uri="{FF2B5EF4-FFF2-40B4-BE49-F238E27FC236}">
                <a16:creationId xmlns:a16="http://schemas.microsoft.com/office/drawing/2014/main" id="{85E60977-0094-49B0-B36A-F25E569C949A}"/>
              </a:ext>
            </a:extLst>
          </p:cNvPr>
          <p:cNvSpPr txBox="1"/>
          <p:nvPr/>
        </p:nvSpPr>
        <p:spPr>
          <a:xfrm>
            <a:off x="8899341"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61</a:t>
            </a:r>
            <a:endParaRPr lang="en-US" altLang="ja-JP" sz="1600" b="1" i="0" dirty="0">
              <a:effectLst/>
              <a:latin typeface="Arial" panose="020B0604020202020204" pitchFamily="34" charset="0"/>
            </a:endParaRPr>
          </a:p>
        </p:txBody>
      </p:sp>
      <p:sp>
        <p:nvSpPr>
          <p:cNvPr id="53" name="テキスト ボックス 52">
            <a:extLst>
              <a:ext uri="{FF2B5EF4-FFF2-40B4-BE49-F238E27FC236}">
                <a16:creationId xmlns:a16="http://schemas.microsoft.com/office/drawing/2014/main" id="{63F79E52-527B-4710-A583-59C2FA0C326D}"/>
              </a:ext>
            </a:extLst>
          </p:cNvPr>
          <p:cNvSpPr txBox="1"/>
          <p:nvPr/>
        </p:nvSpPr>
        <p:spPr>
          <a:xfrm>
            <a:off x="10387312" y="38647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58</a:t>
            </a:r>
            <a:endParaRPr lang="en-US" altLang="ja-JP" sz="1600" b="1" i="0" dirty="0">
              <a:effectLst/>
              <a:latin typeface="Arial" panose="020B0604020202020204" pitchFamily="34" charset="0"/>
            </a:endParaRPr>
          </a:p>
        </p:txBody>
      </p:sp>
      <p:sp>
        <p:nvSpPr>
          <p:cNvPr id="55" name="テキスト ボックス 54">
            <a:extLst>
              <a:ext uri="{FF2B5EF4-FFF2-40B4-BE49-F238E27FC236}">
                <a16:creationId xmlns:a16="http://schemas.microsoft.com/office/drawing/2014/main" id="{D2F86596-4E79-459A-9152-774F93D33F59}"/>
              </a:ext>
            </a:extLst>
          </p:cNvPr>
          <p:cNvSpPr txBox="1"/>
          <p:nvPr/>
        </p:nvSpPr>
        <p:spPr>
          <a:xfrm>
            <a:off x="11561279" y="403404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48</a:t>
            </a:r>
            <a:endParaRPr lang="en-US" altLang="ja-JP" sz="1600" b="1" i="0" dirty="0">
              <a:effectLst/>
              <a:latin typeface="Arial" panose="020B0604020202020204" pitchFamily="34" charset="0"/>
            </a:endParaRPr>
          </a:p>
        </p:txBody>
      </p:sp>
      <p:sp>
        <p:nvSpPr>
          <p:cNvPr id="36" name="タイトル 1">
            <a:extLst>
              <a:ext uri="{FF2B5EF4-FFF2-40B4-BE49-F238E27FC236}">
                <a16:creationId xmlns:a16="http://schemas.microsoft.com/office/drawing/2014/main" id="{81DC957A-A6F1-4108-866D-7ACCAFA85871}"/>
              </a:ext>
            </a:extLst>
          </p:cNvPr>
          <p:cNvSpPr txBox="1">
            <a:spLocks/>
          </p:cNvSpPr>
          <p:nvPr/>
        </p:nvSpPr>
        <p:spPr>
          <a:xfrm>
            <a:off x="2486978" y="2552171"/>
            <a:ext cx="7422132" cy="172043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800" b="1" dirty="0">
                <a:latin typeface="+mn-ea"/>
                <a:ea typeface="+mn-ea"/>
              </a:rPr>
              <a:t>自分の研究で</a:t>
            </a:r>
            <a:endParaRPr lang="en-US" altLang="ja-JP" sz="4800" b="1" dirty="0">
              <a:latin typeface="+mn-ea"/>
              <a:ea typeface="+mn-ea"/>
            </a:endParaRPr>
          </a:p>
          <a:p>
            <a:pPr>
              <a:lnSpc>
                <a:spcPct val="100000"/>
              </a:lnSpc>
            </a:pPr>
            <a:r>
              <a:rPr lang="ja-JP" altLang="en-US" sz="4800" b="1" dirty="0">
                <a:latin typeface="+mn-ea"/>
                <a:ea typeface="+mn-ea"/>
              </a:rPr>
              <a:t>ノーベル賞がとれるか？</a:t>
            </a:r>
          </a:p>
        </p:txBody>
      </p:sp>
    </p:spTree>
    <p:extLst>
      <p:ext uri="{BB962C8B-B14F-4D97-AF65-F5344CB8AC3E}">
        <p14:creationId xmlns:p14="http://schemas.microsoft.com/office/powerpoint/2010/main" val="414027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75" name="テキスト ボックス 74">
            <a:extLst>
              <a:ext uri="{FF2B5EF4-FFF2-40B4-BE49-F238E27FC236}">
                <a16:creationId xmlns:a16="http://schemas.microsoft.com/office/drawing/2014/main" id="{11AFA87A-3FED-4718-BEBC-B0E2C2C1A437}"/>
              </a:ext>
            </a:extLst>
          </p:cNvPr>
          <p:cNvSpPr txBox="1"/>
          <p:nvPr/>
        </p:nvSpPr>
        <p:spPr>
          <a:xfrm>
            <a:off x="1634507" y="101694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76" name="テキスト ボックス 75">
            <a:extLst>
              <a:ext uri="{FF2B5EF4-FFF2-40B4-BE49-F238E27FC236}">
                <a16:creationId xmlns:a16="http://schemas.microsoft.com/office/drawing/2014/main" id="{0118705F-2F5D-4702-8822-9A2AF131D427}"/>
              </a:ext>
            </a:extLst>
          </p:cNvPr>
          <p:cNvSpPr txBox="1"/>
          <p:nvPr/>
        </p:nvSpPr>
        <p:spPr>
          <a:xfrm>
            <a:off x="6588726" y="140633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40</a:t>
            </a:r>
            <a:endParaRPr lang="en-US" altLang="ja-JP" sz="1600" b="1" i="0" dirty="0">
              <a:effectLst/>
              <a:latin typeface="Arial" panose="020B0604020202020204" pitchFamily="34" charset="0"/>
            </a:endParaRPr>
          </a:p>
        </p:txBody>
      </p:sp>
      <p:sp>
        <p:nvSpPr>
          <p:cNvPr id="77" name="テキスト ボックス 76">
            <a:extLst>
              <a:ext uri="{FF2B5EF4-FFF2-40B4-BE49-F238E27FC236}">
                <a16:creationId xmlns:a16="http://schemas.microsoft.com/office/drawing/2014/main" id="{67E5FF81-9EDD-4341-88C5-FD0F27002C8B}"/>
              </a:ext>
            </a:extLst>
          </p:cNvPr>
          <p:cNvSpPr txBox="1"/>
          <p:nvPr/>
        </p:nvSpPr>
        <p:spPr>
          <a:xfrm>
            <a:off x="8758847" y="141357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27</a:t>
            </a:r>
            <a:endParaRPr lang="en-US" altLang="ja-JP" sz="1600" b="1" i="0" dirty="0">
              <a:effectLst/>
              <a:latin typeface="Arial" panose="020B0604020202020204" pitchFamily="34" charset="0"/>
            </a:endParaRPr>
          </a:p>
        </p:txBody>
      </p:sp>
      <p:sp>
        <p:nvSpPr>
          <p:cNvPr id="78" name="テキスト ボックス 77">
            <a:extLst>
              <a:ext uri="{FF2B5EF4-FFF2-40B4-BE49-F238E27FC236}">
                <a16:creationId xmlns:a16="http://schemas.microsoft.com/office/drawing/2014/main" id="{D9187307-DB7B-4DC3-AF77-B86B886D1F00}"/>
              </a:ext>
            </a:extLst>
          </p:cNvPr>
          <p:cNvSpPr txBox="1"/>
          <p:nvPr/>
        </p:nvSpPr>
        <p:spPr>
          <a:xfrm>
            <a:off x="9646704" y="134160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26</a:t>
            </a:r>
            <a:endParaRPr lang="en-US" altLang="ja-JP" sz="1600" b="1" i="0" dirty="0">
              <a:effectLst/>
              <a:latin typeface="Arial" panose="020B0604020202020204" pitchFamily="34" charset="0"/>
            </a:endParaRPr>
          </a:p>
        </p:txBody>
      </p:sp>
      <p:sp>
        <p:nvSpPr>
          <p:cNvPr id="79" name="テキスト ボックス 78">
            <a:extLst>
              <a:ext uri="{FF2B5EF4-FFF2-40B4-BE49-F238E27FC236}">
                <a16:creationId xmlns:a16="http://schemas.microsoft.com/office/drawing/2014/main" id="{DF5AB912-00A8-415E-A11A-FE685B349E9D}"/>
              </a:ext>
            </a:extLst>
          </p:cNvPr>
          <p:cNvSpPr txBox="1"/>
          <p:nvPr/>
        </p:nvSpPr>
        <p:spPr>
          <a:xfrm>
            <a:off x="2683160" y="1383259"/>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38</a:t>
            </a:r>
          </a:p>
        </p:txBody>
      </p:sp>
      <p:sp>
        <p:nvSpPr>
          <p:cNvPr id="80" name="テキスト ボックス 79">
            <a:extLst>
              <a:ext uri="{FF2B5EF4-FFF2-40B4-BE49-F238E27FC236}">
                <a16:creationId xmlns:a16="http://schemas.microsoft.com/office/drawing/2014/main" id="{7B6314BB-FA88-4D06-B295-C4631A4C9F36}"/>
              </a:ext>
            </a:extLst>
          </p:cNvPr>
          <p:cNvSpPr txBox="1"/>
          <p:nvPr/>
        </p:nvSpPr>
        <p:spPr>
          <a:xfrm>
            <a:off x="3317948" y="1609667"/>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1" name="テキスト ボックス 80">
            <a:extLst>
              <a:ext uri="{FF2B5EF4-FFF2-40B4-BE49-F238E27FC236}">
                <a16:creationId xmlns:a16="http://schemas.microsoft.com/office/drawing/2014/main" id="{DCA1D0DA-3B54-4203-AEE0-6CE42FADB2BC}"/>
              </a:ext>
            </a:extLst>
          </p:cNvPr>
          <p:cNvSpPr txBox="1"/>
          <p:nvPr/>
        </p:nvSpPr>
        <p:spPr>
          <a:xfrm>
            <a:off x="4373285" y="1560401"/>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47</a:t>
            </a:r>
          </a:p>
        </p:txBody>
      </p:sp>
      <p:sp>
        <p:nvSpPr>
          <p:cNvPr id="82" name="テキスト ボックス 81">
            <a:extLst>
              <a:ext uri="{FF2B5EF4-FFF2-40B4-BE49-F238E27FC236}">
                <a16:creationId xmlns:a16="http://schemas.microsoft.com/office/drawing/2014/main" id="{2AD1C8E3-7249-4119-92BA-47B941E717DF}"/>
              </a:ext>
            </a:extLst>
          </p:cNvPr>
          <p:cNvSpPr txBox="1"/>
          <p:nvPr/>
        </p:nvSpPr>
        <p:spPr>
          <a:xfrm>
            <a:off x="5610201" y="1666382"/>
            <a:ext cx="416392" cy="338554"/>
          </a:xfrm>
          <a:prstGeom prst="rect">
            <a:avLst/>
          </a:prstGeom>
          <a:solidFill>
            <a:schemeClr val="bg1">
              <a:lumMod val="75000"/>
            </a:schemeClr>
          </a:solidFill>
        </p:spPr>
        <p:txBody>
          <a:bodyPr wrap="square">
            <a:spAutoFit/>
          </a:bodyPr>
          <a:lstStyle/>
          <a:p>
            <a:pPr algn="ctr"/>
            <a:r>
              <a:rPr lang="en-US" altLang="ja-JP" sz="1600" b="1" i="0" dirty="0">
                <a:effectLst/>
                <a:latin typeface="Arial" panose="020B0604020202020204" pitchFamily="34" charset="0"/>
              </a:rPr>
              <a:t>55</a:t>
            </a:r>
          </a:p>
        </p:txBody>
      </p:sp>
      <p:sp>
        <p:nvSpPr>
          <p:cNvPr id="83" name="テキスト ボックス 82">
            <a:extLst>
              <a:ext uri="{FF2B5EF4-FFF2-40B4-BE49-F238E27FC236}">
                <a16:creationId xmlns:a16="http://schemas.microsoft.com/office/drawing/2014/main" id="{10DFEEB9-6CC5-45DA-97E7-252C1C514262}"/>
              </a:ext>
            </a:extLst>
          </p:cNvPr>
          <p:cNvSpPr txBox="1"/>
          <p:nvPr/>
        </p:nvSpPr>
        <p:spPr>
          <a:xfrm>
            <a:off x="7728433" y="152388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57</a:t>
            </a:r>
            <a:endParaRPr lang="en-US" altLang="ja-JP" sz="1600" b="1" i="0" dirty="0">
              <a:effectLst/>
              <a:latin typeface="Arial" panose="020B0604020202020204" pitchFamily="34" charset="0"/>
            </a:endParaRPr>
          </a:p>
        </p:txBody>
      </p:sp>
      <p:sp>
        <p:nvSpPr>
          <p:cNvPr id="84" name="テキスト ボックス 83">
            <a:extLst>
              <a:ext uri="{FF2B5EF4-FFF2-40B4-BE49-F238E27FC236}">
                <a16:creationId xmlns:a16="http://schemas.microsoft.com/office/drawing/2014/main" id="{DEFCFB94-FC23-4969-B904-73CE57D3347F}"/>
              </a:ext>
            </a:extLst>
          </p:cNvPr>
          <p:cNvSpPr txBox="1"/>
          <p:nvPr/>
        </p:nvSpPr>
        <p:spPr>
          <a:xfrm>
            <a:off x="10405502" y="10273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85" name="テキスト ボックス 84">
            <a:extLst>
              <a:ext uri="{FF2B5EF4-FFF2-40B4-BE49-F238E27FC236}">
                <a16:creationId xmlns:a16="http://schemas.microsoft.com/office/drawing/2014/main" id="{C6606EE1-2EF9-4F8B-B2BB-468B99E97CBB}"/>
              </a:ext>
            </a:extLst>
          </p:cNvPr>
          <p:cNvSpPr txBox="1"/>
          <p:nvPr/>
        </p:nvSpPr>
        <p:spPr>
          <a:xfrm>
            <a:off x="11067506" y="141292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38</a:t>
            </a:r>
            <a:endParaRPr lang="en-US" altLang="ja-JP" sz="1600" b="1" i="0" dirty="0">
              <a:effectLst/>
              <a:latin typeface="Arial" panose="020B0604020202020204" pitchFamily="34" charset="0"/>
            </a:endParaRPr>
          </a:p>
        </p:txBody>
      </p:sp>
      <p:sp>
        <p:nvSpPr>
          <p:cNvPr id="37" name="テキスト ボックス 36">
            <a:extLst>
              <a:ext uri="{FF2B5EF4-FFF2-40B4-BE49-F238E27FC236}">
                <a16:creationId xmlns:a16="http://schemas.microsoft.com/office/drawing/2014/main" id="{3A29BBF1-8C53-47C8-A304-FA1D17F51778}"/>
              </a:ext>
            </a:extLst>
          </p:cNvPr>
          <p:cNvSpPr txBox="1"/>
          <p:nvPr/>
        </p:nvSpPr>
        <p:spPr>
          <a:xfrm>
            <a:off x="251668" y="228821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43</a:t>
            </a:r>
            <a:endParaRPr lang="en-US" altLang="ja-JP" sz="1600" b="1" i="0" dirty="0">
              <a:effectLst/>
              <a:latin typeface="Arial" panose="020B0604020202020204" pitchFamily="34" charset="0"/>
            </a:endParaRPr>
          </a:p>
        </p:txBody>
      </p:sp>
      <p:sp>
        <p:nvSpPr>
          <p:cNvPr id="42" name="テキスト ボックス 41">
            <a:extLst>
              <a:ext uri="{FF2B5EF4-FFF2-40B4-BE49-F238E27FC236}">
                <a16:creationId xmlns:a16="http://schemas.microsoft.com/office/drawing/2014/main" id="{0C2AEA32-2F7A-4920-A9B0-6B034732BD28}"/>
              </a:ext>
            </a:extLst>
          </p:cNvPr>
          <p:cNvSpPr txBox="1"/>
          <p:nvPr/>
        </p:nvSpPr>
        <p:spPr>
          <a:xfrm>
            <a:off x="1403568" y="246714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56</a:t>
            </a:r>
            <a:endParaRPr lang="en-US" altLang="ja-JP" sz="1600" b="1" i="0" dirty="0">
              <a:effectLst/>
              <a:latin typeface="Arial" panose="020B0604020202020204" pitchFamily="34" charset="0"/>
            </a:endParaRPr>
          </a:p>
        </p:txBody>
      </p:sp>
      <p:sp>
        <p:nvSpPr>
          <p:cNvPr id="46" name="テキスト ボックス 45">
            <a:extLst>
              <a:ext uri="{FF2B5EF4-FFF2-40B4-BE49-F238E27FC236}">
                <a16:creationId xmlns:a16="http://schemas.microsoft.com/office/drawing/2014/main" id="{C140DB3D-ADB7-469D-A101-C962F0D7064A}"/>
              </a:ext>
            </a:extLst>
          </p:cNvPr>
          <p:cNvSpPr txBox="1"/>
          <p:nvPr/>
        </p:nvSpPr>
        <p:spPr>
          <a:xfrm>
            <a:off x="2772830" y="2350135"/>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37</a:t>
            </a:r>
            <a:endParaRPr lang="en-US" altLang="ja-JP" sz="1600" b="1" i="0" dirty="0">
              <a:effectLst/>
              <a:latin typeface="Arial" panose="020B0604020202020204" pitchFamily="34" charset="0"/>
            </a:endParaRPr>
          </a:p>
        </p:txBody>
      </p:sp>
      <p:sp>
        <p:nvSpPr>
          <p:cNvPr id="48" name="テキスト ボックス 47">
            <a:extLst>
              <a:ext uri="{FF2B5EF4-FFF2-40B4-BE49-F238E27FC236}">
                <a16:creationId xmlns:a16="http://schemas.microsoft.com/office/drawing/2014/main" id="{D1DF923E-F995-41E5-9137-6E8B3B09E985}"/>
              </a:ext>
            </a:extLst>
          </p:cNvPr>
          <p:cNvSpPr txBox="1"/>
          <p:nvPr/>
        </p:nvSpPr>
        <p:spPr>
          <a:xfrm>
            <a:off x="3938741" y="235981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33</a:t>
            </a:r>
            <a:endParaRPr lang="en-US" altLang="ja-JP" sz="1600" b="1" i="0" dirty="0">
              <a:effectLst/>
              <a:latin typeface="Arial" panose="020B0604020202020204" pitchFamily="34" charset="0"/>
            </a:endParaRPr>
          </a:p>
        </p:txBody>
      </p:sp>
      <p:sp>
        <p:nvSpPr>
          <p:cNvPr id="49" name="テキスト ボックス 48">
            <a:extLst>
              <a:ext uri="{FF2B5EF4-FFF2-40B4-BE49-F238E27FC236}">
                <a16:creationId xmlns:a16="http://schemas.microsoft.com/office/drawing/2014/main" id="{923CBF54-C7D9-49C9-B5C1-330E46A75E0D}"/>
              </a:ext>
            </a:extLst>
          </p:cNvPr>
          <p:cNvSpPr txBox="1"/>
          <p:nvPr/>
        </p:nvSpPr>
        <p:spPr>
          <a:xfrm>
            <a:off x="6026593" y="2230734"/>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25</a:t>
            </a:r>
            <a:endParaRPr lang="en-US" altLang="ja-JP" sz="1600" b="1" i="0" dirty="0">
              <a:effectLst/>
              <a:latin typeface="Arial" panose="020B0604020202020204" pitchFamily="34" charset="0"/>
            </a:endParaRPr>
          </a:p>
        </p:txBody>
      </p:sp>
      <p:sp>
        <p:nvSpPr>
          <p:cNvPr id="50" name="テキスト ボックス 49">
            <a:extLst>
              <a:ext uri="{FF2B5EF4-FFF2-40B4-BE49-F238E27FC236}">
                <a16:creationId xmlns:a16="http://schemas.microsoft.com/office/drawing/2014/main" id="{BCBA56A6-2DF0-4AC1-AAB4-9B2E6E5AA478}"/>
              </a:ext>
            </a:extLst>
          </p:cNvPr>
          <p:cNvSpPr txBox="1"/>
          <p:nvPr/>
        </p:nvSpPr>
        <p:spPr>
          <a:xfrm>
            <a:off x="7159412" y="226381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1" name="テキスト ボックス 50">
            <a:extLst>
              <a:ext uri="{FF2B5EF4-FFF2-40B4-BE49-F238E27FC236}">
                <a16:creationId xmlns:a16="http://schemas.microsoft.com/office/drawing/2014/main" id="{916A71C7-238A-4414-B45C-0707F1389CDE}"/>
              </a:ext>
            </a:extLst>
          </p:cNvPr>
          <p:cNvSpPr txBox="1"/>
          <p:nvPr/>
        </p:nvSpPr>
        <p:spPr>
          <a:xfrm>
            <a:off x="8190513" y="2305577"/>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35</a:t>
            </a:r>
            <a:endParaRPr lang="en-US" altLang="ja-JP" sz="1600" b="1" i="0" dirty="0">
              <a:effectLst/>
              <a:latin typeface="Arial" panose="020B0604020202020204" pitchFamily="34" charset="0"/>
            </a:endParaRPr>
          </a:p>
        </p:txBody>
      </p:sp>
      <p:sp>
        <p:nvSpPr>
          <p:cNvPr id="52" name="テキスト ボックス 51">
            <a:extLst>
              <a:ext uri="{FF2B5EF4-FFF2-40B4-BE49-F238E27FC236}">
                <a16:creationId xmlns:a16="http://schemas.microsoft.com/office/drawing/2014/main" id="{6FE81D2A-B7C6-4737-B9CF-F58021EEEDE3}"/>
              </a:ext>
            </a:extLst>
          </p:cNvPr>
          <p:cNvSpPr txBox="1"/>
          <p:nvPr/>
        </p:nvSpPr>
        <p:spPr>
          <a:xfrm>
            <a:off x="9356456" y="2400011"/>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45</a:t>
            </a:r>
            <a:endParaRPr lang="en-US" altLang="ja-JP" sz="1600" b="1" i="0" dirty="0">
              <a:effectLst/>
              <a:latin typeface="Arial" panose="020B0604020202020204" pitchFamily="34" charset="0"/>
            </a:endParaRPr>
          </a:p>
        </p:txBody>
      </p:sp>
      <p:sp>
        <p:nvSpPr>
          <p:cNvPr id="54" name="テキスト ボックス 53">
            <a:extLst>
              <a:ext uri="{FF2B5EF4-FFF2-40B4-BE49-F238E27FC236}">
                <a16:creationId xmlns:a16="http://schemas.microsoft.com/office/drawing/2014/main" id="{FBA2DD64-6EF4-4DF3-BEF0-54EB3FE65907}"/>
              </a:ext>
            </a:extLst>
          </p:cNvPr>
          <p:cNvSpPr txBox="1"/>
          <p:nvPr/>
        </p:nvSpPr>
        <p:spPr>
          <a:xfrm>
            <a:off x="10859310" y="2433093"/>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42</a:t>
            </a:r>
            <a:endParaRPr lang="en-US" altLang="ja-JP" sz="1600" b="1" i="0" dirty="0">
              <a:effectLst/>
              <a:latin typeface="Arial" panose="020B0604020202020204" pitchFamily="34" charset="0"/>
            </a:endParaRPr>
          </a:p>
        </p:txBody>
      </p:sp>
      <p:sp>
        <p:nvSpPr>
          <p:cNvPr id="39" name="テキスト ボックス 38">
            <a:extLst>
              <a:ext uri="{FF2B5EF4-FFF2-40B4-BE49-F238E27FC236}">
                <a16:creationId xmlns:a16="http://schemas.microsoft.com/office/drawing/2014/main" id="{14CE388D-9533-479E-B842-B221325C5F48}"/>
              </a:ext>
            </a:extLst>
          </p:cNvPr>
          <p:cNvSpPr txBox="1"/>
          <p:nvPr/>
        </p:nvSpPr>
        <p:spPr>
          <a:xfrm>
            <a:off x="630721" y="3751258"/>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46</a:t>
            </a:r>
            <a:endParaRPr lang="en-US" altLang="ja-JP" sz="1600" b="1" i="0" dirty="0">
              <a:effectLst/>
              <a:latin typeface="Arial" panose="020B0604020202020204" pitchFamily="34" charset="0"/>
            </a:endParaRPr>
          </a:p>
        </p:txBody>
      </p:sp>
      <p:sp>
        <p:nvSpPr>
          <p:cNvPr id="40" name="テキスト ボックス 39">
            <a:extLst>
              <a:ext uri="{FF2B5EF4-FFF2-40B4-BE49-F238E27FC236}">
                <a16:creationId xmlns:a16="http://schemas.microsoft.com/office/drawing/2014/main" id="{B57DA1E3-5F5A-4C57-9474-BAEA6963672D}"/>
              </a:ext>
            </a:extLst>
          </p:cNvPr>
          <p:cNvSpPr txBox="1"/>
          <p:nvPr/>
        </p:nvSpPr>
        <p:spPr>
          <a:xfrm>
            <a:off x="2046515" y="38647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69</a:t>
            </a:r>
            <a:endParaRPr lang="en-US" altLang="ja-JP" sz="1600" b="1" i="0" dirty="0">
              <a:effectLst/>
              <a:latin typeface="Arial" panose="020B0604020202020204" pitchFamily="34" charset="0"/>
            </a:endParaRPr>
          </a:p>
        </p:txBody>
      </p:sp>
      <p:sp>
        <p:nvSpPr>
          <p:cNvPr id="41" name="テキスト ボックス 40">
            <a:extLst>
              <a:ext uri="{FF2B5EF4-FFF2-40B4-BE49-F238E27FC236}">
                <a16:creationId xmlns:a16="http://schemas.microsoft.com/office/drawing/2014/main" id="{7EC2EBA3-5235-4AC4-B4B4-A02573B1E4CA}"/>
              </a:ext>
            </a:extLst>
          </p:cNvPr>
          <p:cNvSpPr txBox="1"/>
          <p:nvPr/>
        </p:nvSpPr>
        <p:spPr>
          <a:xfrm>
            <a:off x="3423338" y="3811802"/>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60</a:t>
            </a:r>
            <a:endParaRPr lang="en-US" altLang="ja-JP" sz="1600" b="1" i="0" dirty="0">
              <a:effectLst/>
              <a:latin typeface="Arial" panose="020B0604020202020204" pitchFamily="34" charset="0"/>
            </a:endParaRPr>
          </a:p>
        </p:txBody>
      </p:sp>
      <p:sp>
        <p:nvSpPr>
          <p:cNvPr id="43" name="テキスト ボックス 42">
            <a:extLst>
              <a:ext uri="{FF2B5EF4-FFF2-40B4-BE49-F238E27FC236}">
                <a16:creationId xmlns:a16="http://schemas.microsoft.com/office/drawing/2014/main" id="{080374AC-F688-45EA-BE88-FD6E679D7D35}"/>
              </a:ext>
            </a:extLst>
          </p:cNvPr>
          <p:cNvSpPr txBox="1"/>
          <p:nvPr/>
        </p:nvSpPr>
        <p:spPr>
          <a:xfrm>
            <a:off x="4891495" y="3922304"/>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74</a:t>
            </a:r>
            <a:endParaRPr lang="en-US" altLang="ja-JP" sz="1600" b="1" i="0" dirty="0">
              <a:effectLst/>
              <a:latin typeface="Arial" panose="020B0604020202020204" pitchFamily="34" charset="0"/>
            </a:endParaRPr>
          </a:p>
        </p:txBody>
      </p:sp>
      <p:sp>
        <p:nvSpPr>
          <p:cNvPr id="44" name="テキスト ボックス 43">
            <a:extLst>
              <a:ext uri="{FF2B5EF4-FFF2-40B4-BE49-F238E27FC236}">
                <a16:creationId xmlns:a16="http://schemas.microsoft.com/office/drawing/2014/main" id="{A6A4B1F9-5355-4867-A9B0-FCCDEE72C8AA}"/>
              </a:ext>
            </a:extLst>
          </p:cNvPr>
          <p:cNvSpPr txBox="1"/>
          <p:nvPr/>
        </p:nvSpPr>
        <p:spPr>
          <a:xfrm>
            <a:off x="6657198"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48</a:t>
            </a:r>
            <a:endParaRPr lang="en-US" altLang="ja-JP" sz="1600" b="1" i="0" dirty="0">
              <a:effectLst/>
              <a:latin typeface="Arial" panose="020B0604020202020204" pitchFamily="34" charset="0"/>
            </a:endParaRPr>
          </a:p>
        </p:txBody>
      </p:sp>
      <p:sp>
        <p:nvSpPr>
          <p:cNvPr id="45" name="テキスト ボックス 44">
            <a:extLst>
              <a:ext uri="{FF2B5EF4-FFF2-40B4-BE49-F238E27FC236}">
                <a16:creationId xmlns:a16="http://schemas.microsoft.com/office/drawing/2014/main" id="{27918167-D140-40FA-BF6C-1CA43F5058A7}"/>
              </a:ext>
            </a:extLst>
          </p:cNvPr>
          <p:cNvSpPr txBox="1"/>
          <p:nvPr/>
        </p:nvSpPr>
        <p:spPr>
          <a:xfrm>
            <a:off x="7864796"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55</a:t>
            </a:r>
            <a:endParaRPr lang="en-US" altLang="ja-JP" sz="1600" b="1" i="0" dirty="0">
              <a:effectLst/>
              <a:latin typeface="Arial" panose="020B0604020202020204" pitchFamily="34" charset="0"/>
            </a:endParaRPr>
          </a:p>
        </p:txBody>
      </p:sp>
      <p:sp>
        <p:nvSpPr>
          <p:cNvPr id="47" name="テキスト ボックス 46">
            <a:extLst>
              <a:ext uri="{FF2B5EF4-FFF2-40B4-BE49-F238E27FC236}">
                <a16:creationId xmlns:a16="http://schemas.microsoft.com/office/drawing/2014/main" id="{85E60977-0094-49B0-B36A-F25E569C949A}"/>
              </a:ext>
            </a:extLst>
          </p:cNvPr>
          <p:cNvSpPr txBox="1"/>
          <p:nvPr/>
        </p:nvSpPr>
        <p:spPr>
          <a:xfrm>
            <a:off x="8899341" y="3800940"/>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61</a:t>
            </a:r>
            <a:endParaRPr lang="en-US" altLang="ja-JP" sz="1600" b="1" i="0" dirty="0">
              <a:effectLst/>
              <a:latin typeface="Arial" panose="020B0604020202020204" pitchFamily="34" charset="0"/>
            </a:endParaRPr>
          </a:p>
        </p:txBody>
      </p:sp>
      <p:sp>
        <p:nvSpPr>
          <p:cNvPr id="53" name="テキスト ボックス 52">
            <a:extLst>
              <a:ext uri="{FF2B5EF4-FFF2-40B4-BE49-F238E27FC236}">
                <a16:creationId xmlns:a16="http://schemas.microsoft.com/office/drawing/2014/main" id="{63F79E52-527B-4710-A583-59C2FA0C326D}"/>
              </a:ext>
            </a:extLst>
          </p:cNvPr>
          <p:cNvSpPr txBox="1"/>
          <p:nvPr/>
        </p:nvSpPr>
        <p:spPr>
          <a:xfrm>
            <a:off x="10387312" y="3864769"/>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58</a:t>
            </a:r>
            <a:endParaRPr lang="en-US" altLang="ja-JP" sz="1600" b="1" i="0" dirty="0">
              <a:effectLst/>
              <a:latin typeface="Arial" panose="020B0604020202020204" pitchFamily="34" charset="0"/>
            </a:endParaRPr>
          </a:p>
        </p:txBody>
      </p:sp>
      <p:sp>
        <p:nvSpPr>
          <p:cNvPr id="55" name="テキスト ボックス 54">
            <a:extLst>
              <a:ext uri="{FF2B5EF4-FFF2-40B4-BE49-F238E27FC236}">
                <a16:creationId xmlns:a16="http://schemas.microsoft.com/office/drawing/2014/main" id="{D2F86596-4E79-459A-9152-774F93D33F59}"/>
              </a:ext>
            </a:extLst>
          </p:cNvPr>
          <p:cNvSpPr txBox="1"/>
          <p:nvPr/>
        </p:nvSpPr>
        <p:spPr>
          <a:xfrm>
            <a:off x="11561279" y="4034046"/>
            <a:ext cx="416392" cy="338554"/>
          </a:xfrm>
          <a:prstGeom prst="rect">
            <a:avLst/>
          </a:prstGeom>
          <a:solidFill>
            <a:schemeClr val="bg1">
              <a:lumMod val="75000"/>
            </a:schemeClr>
          </a:solidFill>
        </p:spPr>
        <p:txBody>
          <a:bodyPr wrap="square">
            <a:spAutoFit/>
          </a:bodyPr>
          <a:lstStyle/>
          <a:p>
            <a:pPr algn="ctr"/>
            <a:r>
              <a:rPr lang="en-US" altLang="ja-JP" sz="1600" b="1" dirty="0">
                <a:latin typeface="Arial" panose="020B0604020202020204" pitchFamily="34" charset="0"/>
              </a:rPr>
              <a:t>48</a:t>
            </a:r>
            <a:endParaRPr lang="en-US" altLang="ja-JP" sz="1600" b="1" i="0" dirty="0">
              <a:effectLst/>
              <a:latin typeface="Arial" panose="020B0604020202020204" pitchFamily="34" charset="0"/>
            </a:endParaRPr>
          </a:p>
        </p:txBody>
      </p:sp>
      <p:sp>
        <p:nvSpPr>
          <p:cNvPr id="36" name="タイトル 1">
            <a:extLst>
              <a:ext uri="{FF2B5EF4-FFF2-40B4-BE49-F238E27FC236}">
                <a16:creationId xmlns:a16="http://schemas.microsoft.com/office/drawing/2014/main" id="{81DC957A-A6F1-4108-866D-7ACCAFA85871}"/>
              </a:ext>
            </a:extLst>
          </p:cNvPr>
          <p:cNvSpPr txBox="1">
            <a:spLocks/>
          </p:cNvSpPr>
          <p:nvPr/>
        </p:nvSpPr>
        <p:spPr>
          <a:xfrm>
            <a:off x="2486978" y="2552171"/>
            <a:ext cx="7422132" cy="1720439"/>
          </a:xfrm>
          <a:prstGeom prst="rect">
            <a:avLst/>
          </a:prstGeom>
          <a:solidFill>
            <a:schemeClr val="bg1">
              <a:alpha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800" b="1" dirty="0">
                <a:latin typeface="+mn-ea"/>
                <a:ea typeface="+mn-ea"/>
              </a:rPr>
              <a:t>自分の研究で</a:t>
            </a:r>
            <a:endParaRPr lang="en-US" altLang="ja-JP" sz="4800" b="1" dirty="0">
              <a:latin typeface="+mn-ea"/>
              <a:ea typeface="+mn-ea"/>
            </a:endParaRPr>
          </a:p>
          <a:p>
            <a:pPr>
              <a:lnSpc>
                <a:spcPct val="100000"/>
              </a:lnSpc>
            </a:pPr>
            <a:r>
              <a:rPr lang="ja-JP" altLang="en-US" sz="4800" b="1" dirty="0">
                <a:latin typeface="+mn-ea"/>
                <a:ea typeface="+mn-ea"/>
              </a:rPr>
              <a:t>ノーベル賞がとれるか？</a:t>
            </a:r>
          </a:p>
        </p:txBody>
      </p:sp>
      <p:pic>
        <p:nvPicPr>
          <p:cNvPr id="38" name="図 37">
            <a:extLst>
              <a:ext uri="{FF2B5EF4-FFF2-40B4-BE49-F238E27FC236}">
                <a16:creationId xmlns:a16="http://schemas.microsoft.com/office/drawing/2014/main" id="{73C89989-EA61-4AA0-9C9A-E033DA76A0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786430" y="1033937"/>
            <a:ext cx="6237314" cy="4658734"/>
          </a:xfrm>
          <a:prstGeom prst="rect">
            <a:avLst/>
          </a:prstGeom>
        </p:spPr>
      </p:pic>
      <p:pic>
        <p:nvPicPr>
          <p:cNvPr id="56" name="図 55">
            <a:extLst>
              <a:ext uri="{FF2B5EF4-FFF2-40B4-BE49-F238E27FC236}">
                <a16:creationId xmlns:a16="http://schemas.microsoft.com/office/drawing/2014/main" id="{7F876B1B-922B-4EF1-8B2E-72763D9B9D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5276" y="1965957"/>
            <a:ext cx="3901448" cy="2926086"/>
          </a:xfrm>
          <a:prstGeom prst="rect">
            <a:avLst/>
          </a:prstGeom>
        </p:spPr>
      </p:pic>
      <p:pic>
        <p:nvPicPr>
          <p:cNvPr id="57" name="図 56">
            <a:extLst>
              <a:ext uri="{FF2B5EF4-FFF2-40B4-BE49-F238E27FC236}">
                <a16:creationId xmlns:a16="http://schemas.microsoft.com/office/drawing/2014/main" id="{6D2B159B-C012-49FA-80BA-56D214F753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1278" y="3827126"/>
            <a:ext cx="3901448" cy="2926086"/>
          </a:xfrm>
          <a:prstGeom prst="rect">
            <a:avLst/>
          </a:prstGeom>
        </p:spPr>
      </p:pic>
      <p:pic>
        <p:nvPicPr>
          <p:cNvPr id="58" name="図 57">
            <a:extLst>
              <a:ext uri="{FF2B5EF4-FFF2-40B4-BE49-F238E27FC236}">
                <a16:creationId xmlns:a16="http://schemas.microsoft.com/office/drawing/2014/main" id="{60E3CDDF-5CF5-4A65-989A-8ADE9B7EFC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7448" y="0"/>
            <a:ext cx="4392488" cy="4561430"/>
          </a:xfrm>
          <a:prstGeom prst="rect">
            <a:avLst/>
          </a:prstGeom>
        </p:spPr>
      </p:pic>
      <p:pic>
        <p:nvPicPr>
          <p:cNvPr id="59" name="図 58">
            <a:extLst>
              <a:ext uri="{FF2B5EF4-FFF2-40B4-BE49-F238E27FC236}">
                <a16:creationId xmlns:a16="http://schemas.microsoft.com/office/drawing/2014/main" id="{35F406EB-DFD0-40A4-9353-666DFDD7D6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60745" y="-26604"/>
            <a:ext cx="2901702" cy="3249175"/>
          </a:xfrm>
          <a:prstGeom prst="rect">
            <a:avLst/>
          </a:prstGeom>
        </p:spPr>
      </p:pic>
      <p:pic>
        <p:nvPicPr>
          <p:cNvPr id="60" name="図 59">
            <a:extLst>
              <a:ext uri="{FF2B5EF4-FFF2-40B4-BE49-F238E27FC236}">
                <a16:creationId xmlns:a16="http://schemas.microsoft.com/office/drawing/2014/main" id="{124CA53B-08E5-4320-A65B-967EEB1A6C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21161" y="116632"/>
            <a:ext cx="3360374" cy="2520280"/>
          </a:xfrm>
          <a:prstGeom prst="rect">
            <a:avLst/>
          </a:prstGeom>
        </p:spPr>
      </p:pic>
      <p:pic>
        <p:nvPicPr>
          <p:cNvPr id="61" name="図 60">
            <a:extLst>
              <a:ext uri="{FF2B5EF4-FFF2-40B4-BE49-F238E27FC236}">
                <a16:creationId xmlns:a16="http://schemas.microsoft.com/office/drawing/2014/main" id="{25D4DF76-1751-4A91-873E-419266FC314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12365" y="3128235"/>
            <a:ext cx="4310402" cy="3294184"/>
          </a:xfrm>
          <a:prstGeom prst="rect">
            <a:avLst/>
          </a:prstGeom>
        </p:spPr>
      </p:pic>
      <p:pic>
        <p:nvPicPr>
          <p:cNvPr id="65" name="図 64">
            <a:extLst>
              <a:ext uri="{FF2B5EF4-FFF2-40B4-BE49-F238E27FC236}">
                <a16:creationId xmlns:a16="http://schemas.microsoft.com/office/drawing/2014/main" id="{2A0B1773-4149-48DF-AAF5-1F63AA878F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80320" y="2121241"/>
            <a:ext cx="2351429" cy="3194024"/>
          </a:xfrm>
          <a:prstGeom prst="rect">
            <a:avLst/>
          </a:prstGeom>
        </p:spPr>
      </p:pic>
      <p:pic>
        <p:nvPicPr>
          <p:cNvPr id="66" name="図 65">
            <a:extLst>
              <a:ext uri="{FF2B5EF4-FFF2-40B4-BE49-F238E27FC236}">
                <a16:creationId xmlns:a16="http://schemas.microsoft.com/office/drawing/2014/main" id="{90C3C2A1-ED50-40F1-A4E8-DB25AEF6750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390261" y="107865"/>
            <a:ext cx="4559317" cy="4221088"/>
          </a:xfrm>
          <a:prstGeom prst="rect">
            <a:avLst/>
          </a:prstGeom>
        </p:spPr>
      </p:pic>
      <p:pic>
        <p:nvPicPr>
          <p:cNvPr id="67" name="図 66">
            <a:extLst>
              <a:ext uri="{FF2B5EF4-FFF2-40B4-BE49-F238E27FC236}">
                <a16:creationId xmlns:a16="http://schemas.microsoft.com/office/drawing/2014/main" id="{1B289CD4-5090-4EA6-B5C6-6B839D9BEEB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98472" y="2078750"/>
            <a:ext cx="4198674" cy="4065804"/>
          </a:xfrm>
          <a:prstGeom prst="rect">
            <a:avLst/>
          </a:prstGeom>
        </p:spPr>
      </p:pic>
      <p:pic>
        <p:nvPicPr>
          <p:cNvPr id="68" name="図 67">
            <a:extLst>
              <a:ext uri="{FF2B5EF4-FFF2-40B4-BE49-F238E27FC236}">
                <a16:creationId xmlns:a16="http://schemas.microsoft.com/office/drawing/2014/main" id="{663ED778-D021-4DAC-9DF2-1AE63C05801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28038" y="3054856"/>
            <a:ext cx="4726241" cy="3671515"/>
          </a:xfrm>
          <a:prstGeom prst="rect">
            <a:avLst/>
          </a:prstGeom>
        </p:spPr>
      </p:pic>
      <p:pic>
        <p:nvPicPr>
          <p:cNvPr id="69" name="図 68">
            <a:extLst>
              <a:ext uri="{FF2B5EF4-FFF2-40B4-BE49-F238E27FC236}">
                <a16:creationId xmlns:a16="http://schemas.microsoft.com/office/drawing/2014/main" id="{2C529FF0-1FE9-4B9A-8CEC-70EABECA62A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8459" y="1209852"/>
            <a:ext cx="3304630" cy="3030874"/>
          </a:xfrm>
          <a:prstGeom prst="rect">
            <a:avLst/>
          </a:prstGeom>
        </p:spPr>
      </p:pic>
      <p:pic>
        <p:nvPicPr>
          <p:cNvPr id="70" name="図 69">
            <a:extLst>
              <a:ext uri="{FF2B5EF4-FFF2-40B4-BE49-F238E27FC236}">
                <a16:creationId xmlns:a16="http://schemas.microsoft.com/office/drawing/2014/main" id="{DFD5DFEE-C330-4AA1-971B-B2E097D9664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53549" y="656258"/>
            <a:ext cx="4376878" cy="4455137"/>
          </a:xfrm>
          <a:prstGeom prst="rect">
            <a:avLst/>
          </a:prstGeom>
        </p:spPr>
      </p:pic>
      <p:pic>
        <p:nvPicPr>
          <p:cNvPr id="71" name="図 70">
            <a:extLst>
              <a:ext uri="{FF2B5EF4-FFF2-40B4-BE49-F238E27FC236}">
                <a16:creationId xmlns:a16="http://schemas.microsoft.com/office/drawing/2014/main" id="{74F52576-B6C9-438A-8B20-690ACDFF618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59896" y="2527487"/>
            <a:ext cx="4496672" cy="4330513"/>
          </a:xfrm>
          <a:prstGeom prst="rect">
            <a:avLst/>
          </a:prstGeom>
        </p:spPr>
      </p:pic>
      <p:pic>
        <p:nvPicPr>
          <p:cNvPr id="72" name="図 71">
            <a:extLst>
              <a:ext uri="{FF2B5EF4-FFF2-40B4-BE49-F238E27FC236}">
                <a16:creationId xmlns:a16="http://schemas.microsoft.com/office/drawing/2014/main" id="{70EED46F-143A-4E3E-9A1C-9FFD16AD0C3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5400000">
            <a:off x="1655783" y="223222"/>
            <a:ext cx="3835167" cy="3835167"/>
          </a:xfrm>
          <a:prstGeom prst="rect">
            <a:avLst/>
          </a:prstGeom>
        </p:spPr>
      </p:pic>
      <p:pic>
        <p:nvPicPr>
          <p:cNvPr id="73" name="図 72">
            <a:extLst>
              <a:ext uri="{FF2B5EF4-FFF2-40B4-BE49-F238E27FC236}">
                <a16:creationId xmlns:a16="http://schemas.microsoft.com/office/drawing/2014/main" id="{C170014F-6A2A-40A8-8B28-8EE1FE488FF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5400000">
            <a:off x="4873293" y="254673"/>
            <a:ext cx="5226208" cy="5226208"/>
          </a:xfrm>
          <a:prstGeom prst="rect">
            <a:avLst/>
          </a:prstGeom>
        </p:spPr>
      </p:pic>
      <p:pic>
        <p:nvPicPr>
          <p:cNvPr id="74" name="図 73">
            <a:extLst>
              <a:ext uri="{FF2B5EF4-FFF2-40B4-BE49-F238E27FC236}">
                <a16:creationId xmlns:a16="http://schemas.microsoft.com/office/drawing/2014/main" id="{BDAAD42F-1BAC-4821-A247-D4C6759EB50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rot="5400000">
            <a:off x="2412676" y="2786157"/>
            <a:ext cx="3856156" cy="3856156"/>
          </a:xfrm>
          <a:prstGeom prst="rect">
            <a:avLst/>
          </a:prstGeom>
        </p:spPr>
      </p:pic>
      <p:pic>
        <p:nvPicPr>
          <p:cNvPr id="86" name="図 85">
            <a:extLst>
              <a:ext uri="{FF2B5EF4-FFF2-40B4-BE49-F238E27FC236}">
                <a16:creationId xmlns:a16="http://schemas.microsoft.com/office/drawing/2014/main" id="{A61FCCF0-7F54-4B78-B71A-05F6EB86510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10800000">
            <a:off x="5826740" y="3107082"/>
            <a:ext cx="5013174" cy="3744407"/>
          </a:xfrm>
          <a:prstGeom prst="rect">
            <a:avLst/>
          </a:prstGeom>
        </p:spPr>
      </p:pic>
      <p:pic>
        <p:nvPicPr>
          <p:cNvPr id="87" name="図 86">
            <a:extLst>
              <a:ext uri="{FF2B5EF4-FFF2-40B4-BE49-F238E27FC236}">
                <a16:creationId xmlns:a16="http://schemas.microsoft.com/office/drawing/2014/main" id="{36466893-F215-49CE-86BF-287FF3809A4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10800000">
            <a:off x="1524000" y="14112"/>
            <a:ext cx="4925106" cy="3678629"/>
          </a:xfrm>
          <a:prstGeom prst="rect">
            <a:avLst/>
          </a:prstGeom>
        </p:spPr>
      </p:pic>
      <p:pic>
        <p:nvPicPr>
          <p:cNvPr id="88" name="図 87">
            <a:extLst>
              <a:ext uri="{FF2B5EF4-FFF2-40B4-BE49-F238E27FC236}">
                <a16:creationId xmlns:a16="http://schemas.microsoft.com/office/drawing/2014/main" id="{C118F287-8523-4886-BC57-3FA85D3E0F1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825207" y="252119"/>
            <a:ext cx="4847177" cy="5013176"/>
          </a:xfrm>
          <a:prstGeom prst="rect">
            <a:avLst/>
          </a:prstGeom>
        </p:spPr>
      </p:pic>
      <p:pic>
        <p:nvPicPr>
          <p:cNvPr id="89" name="図 88">
            <a:extLst>
              <a:ext uri="{FF2B5EF4-FFF2-40B4-BE49-F238E27FC236}">
                <a16:creationId xmlns:a16="http://schemas.microsoft.com/office/drawing/2014/main" id="{535BECA8-36B9-4850-849D-7C7656ADF1B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825718" y="3555875"/>
            <a:ext cx="3901448" cy="2926086"/>
          </a:xfrm>
          <a:prstGeom prst="rect">
            <a:avLst/>
          </a:prstGeom>
        </p:spPr>
      </p:pic>
      <p:pic>
        <p:nvPicPr>
          <p:cNvPr id="90" name="図 89">
            <a:extLst>
              <a:ext uri="{FF2B5EF4-FFF2-40B4-BE49-F238E27FC236}">
                <a16:creationId xmlns:a16="http://schemas.microsoft.com/office/drawing/2014/main" id="{E1DC0F70-E6AC-476B-9516-18B735AA600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rot="5400000">
            <a:off x="4534355" y="1574452"/>
            <a:ext cx="5284574" cy="3947120"/>
          </a:xfrm>
          <a:prstGeom prst="rect">
            <a:avLst/>
          </a:prstGeom>
        </p:spPr>
      </p:pic>
      <p:pic>
        <p:nvPicPr>
          <p:cNvPr id="91" name="図 90">
            <a:extLst>
              <a:ext uri="{FF2B5EF4-FFF2-40B4-BE49-F238E27FC236}">
                <a16:creationId xmlns:a16="http://schemas.microsoft.com/office/drawing/2014/main" id="{D56EEB8B-51F6-411C-93BC-69EDA146837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5400000">
            <a:off x="2456046" y="917313"/>
            <a:ext cx="4058390" cy="3031266"/>
          </a:xfrm>
          <a:prstGeom prst="rect">
            <a:avLst/>
          </a:prstGeom>
        </p:spPr>
      </p:pic>
      <p:pic>
        <p:nvPicPr>
          <p:cNvPr id="92" name="図 91">
            <a:extLst>
              <a:ext uri="{FF2B5EF4-FFF2-40B4-BE49-F238E27FC236}">
                <a16:creationId xmlns:a16="http://schemas.microsoft.com/office/drawing/2014/main" id="{AC721116-F1A7-42CB-87D4-A6C4BA75CCB8}"/>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425654" y="1297148"/>
            <a:ext cx="7455635" cy="5568715"/>
          </a:xfrm>
          <a:prstGeom prst="rect">
            <a:avLst/>
          </a:prstGeom>
        </p:spPr>
      </p:pic>
      <p:pic>
        <p:nvPicPr>
          <p:cNvPr id="93" name="図 92">
            <a:extLst>
              <a:ext uri="{FF2B5EF4-FFF2-40B4-BE49-F238E27FC236}">
                <a16:creationId xmlns:a16="http://schemas.microsoft.com/office/drawing/2014/main" id="{786EA482-7D59-425D-A3BD-72D5F5D4E0B6}"/>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560264" y="86277"/>
            <a:ext cx="4745730" cy="4561430"/>
          </a:xfrm>
          <a:prstGeom prst="rect">
            <a:avLst/>
          </a:prstGeom>
        </p:spPr>
      </p:pic>
      <p:pic>
        <p:nvPicPr>
          <p:cNvPr id="94" name="図 93">
            <a:extLst>
              <a:ext uri="{FF2B5EF4-FFF2-40B4-BE49-F238E27FC236}">
                <a16:creationId xmlns:a16="http://schemas.microsoft.com/office/drawing/2014/main" id="{44DF90CF-8FB3-450C-9FFC-CD1BF8565FE0}"/>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076088" y="2963518"/>
            <a:ext cx="4218894" cy="3151149"/>
          </a:xfrm>
          <a:prstGeom prst="rect">
            <a:avLst/>
          </a:prstGeom>
        </p:spPr>
      </p:pic>
      <p:pic>
        <p:nvPicPr>
          <p:cNvPr id="95" name="図 94">
            <a:extLst>
              <a:ext uri="{FF2B5EF4-FFF2-40B4-BE49-F238E27FC236}">
                <a16:creationId xmlns:a16="http://schemas.microsoft.com/office/drawing/2014/main" id="{0DF0F2FD-EE94-46BB-ACBE-F4D75631F839}"/>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719642" y="-27062"/>
            <a:ext cx="5148064" cy="3845159"/>
          </a:xfrm>
          <a:prstGeom prst="rect">
            <a:avLst/>
          </a:prstGeom>
        </p:spPr>
      </p:pic>
      <p:pic>
        <p:nvPicPr>
          <p:cNvPr id="96" name="図 95">
            <a:extLst>
              <a:ext uri="{FF2B5EF4-FFF2-40B4-BE49-F238E27FC236}">
                <a16:creationId xmlns:a16="http://schemas.microsoft.com/office/drawing/2014/main" id="{86A513FD-7016-4DB3-BF8D-54E38EBDF78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78717" y="3562654"/>
            <a:ext cx="4350473" cy="3607176"/>
          </a:xfrm>
          <a:prstGeom prst="rect">
            <a:avLst/>
          </a:prstGeom>
        </p:spPr>
      </p:pic>
      <p:pic>
        <p:nvPicPr>
          <p:cNvPr id="97" name="図 96">
            <a:extLst>
              <a:ext uri="{FF2B5EF4-FFF2-40B4-BE49-F238E27FC236}">
                <a16:creationId xmlns:a16="http://schemas.microsoft.com/office/drawing/2014/main" id="{643DE16E-DF67-4EBA-96FB-AED9F57E76C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145276" y="1965957"/>
            <a:ext cx="3901448" cy="2926086"/>
          </a:xfrm>
          <a:prstGeom prst="rect">
            <a:avLst/>
          </a:prstGeom>
        </p:spPr>
      </p:pic>
      <p:pic>
        <p:nvPicPr>
          <p:cNvPr id="98" name="図 97">
            <a:extLst>
              <a:ext uri="{FF2B5EF4-FFF2-40B4-BE49-F238E27FC236}">
                <a16:creationId xmlns:a16="http://schemas.microsoft.com/office/drawing/2014/main" id="{F7D7703F-EB87-49D3-B451-F7BD0B7ABD5B}"/>
              </a:ext>
            </a:extLst>
          </p:cNvPr>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6387855" y="835289"/>
            <a:ext cx="4251537" cy="2478629"/>
          </a:xfrm>
          <a:prstGeom prst="rect">
            <a:avLst/>
          </a:prstGeom>
        </p:spPr>
      </p:pic>
      <p:pic>
        <p:nvPicPr>
          <p:cNvPr id="99" name="図 98">
            <a:extLst>
              <a:ext uri="{FF2B5EF4-FFF2-40B4-BE49-F238E27FC236}">
                <a16:creationId xmlns:a16="http://schemas.microsoft.com/office/drawing/2014/main" id="{F0E2659C-40F9-401E-BE8A-1F37B9B0A680}"/>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17949" y="3555875"/>
            <a:ext cx="3901448" cy="2926086"/>
          </a:xfrm>
          <a:prstGeom prst="rect">
            <a:avLst/>
          </a:prstGeom>
        </p:spPr>
      </p:pic>
      <p:pic>
        <p:nvPicPr>
          <p:cNvPr id="100" name="図 99">
            <a:extLst>
              <a:ext uri="{FF2B5EF4-FFF2-40B4-BE49-F238E27FC236}">
                <a16:creationId xmlns:a16="http://schemas.microsoft.com/office/drawing/2014/main" id="{FCCFC061-3D42-487C-BB29-9A64A1585649}"/>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641033" y="376661"/>
            <a:ext cx="3901448" cy="2926086"/>
          </a:xfrm>
          <a:prstGeom prst="rect">
            <a:avLst/>
          </a:prstGeom>
        </p:spPr>
      </p:pic>
      <p:pic>
        <p:nvPicPr>
          <p:cNvPr id="101" name="図 100">
            <a:extLst>
              <a:ext uri="{FF2B5EF4-FFF2-40B4-BE49-F238E27FC236}">
                <a16:creationId xmlns:a16="http://schemas.microsoft.com/office/drawing/2014/main" id="{74169749-395F-4C88-A3FE-9C593FE3FE57}"/>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558144" y="1"/>
            <a:ext cx="4795253" cy="4647707"/>
          </a:xfrm>
          <a:prstGeom prst="rect">
            <a:avLst/>
          </a:prstGeom>
        </p:spPr>
      </p:pic>
      <p:pic>
        <p:nvPicPr>
          <p:cNvPr id="102" name="図 101">
            <a:extLst>
              <a:ext uri="{FF2B5EF4-FFF2-40B4-BE49-F238E27FC236}">
                <a16:creationId xmlns:a16="http://schemas.microsoft.com/office/drawing/2014/main" id="{9FDD9E3E-00E0-496D-B659-955EA8274B3F}"/>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082244" y="2034975"/>
            <a:ext cx="3845853" cy="3658602"/>
          </a:xfrm>
          <a:prstGeom prst="rect">
            <a:avLst/>
          </a:prstGeom>
        </p:spPr>
      </p:pic>
      <p:pic>
        <p:nvPicPr>
          <p:cNvPr id="103" name="図 102">
            <a:extLst>
              <a:ext uri="{FF2B5EF4-FFF2-40B4-BE49-F238E27FC236}">
                <a16:creationId xmlns:a16="http://schemas.microsoft.com/office/drawing/2014/main" id="{E1FB891D-6907-4546-9904-878F1DF4621B}"/>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677990" y="2884521"/>
            <a:ext cx="4192792" cy="3819177"/>
          </a:xfrm>
          <a:prstGeom prst="rect">
            <a:avLst/>
          </a:prstGeom>
        </p:spPr>
      </p:pic>
      <p:pic>
        <p:nvPicPr>
          <p:cNvPr id="104" name="図 103">
            <a:extLst>
              <a:ext uri="{FF2B5EF4-FFF2-40B4-BE49-F238E27FC236}">
                <a16:creationId xmlns:a16="http://schemas.microsoft.com/office/drawing/2014/main" id="{172E4881-6F38-4635-A14B-583C13A3B7B9}"/>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7654785" y="842747"/>
            <a:ext cx="3153927" cy="2355711"/>
          </a:xfrm>
          <a:prstGeom prst="rect">
            <a:avLst/>
          </a:prstGeom>
        </p:spPr>
      </p:pic>
      <p:pic>
        <p:nvPicPr>
          <p:cNvPr id="105" name="図 104">
            <a:extLst>
              <a:ext uri="{FF2B5EF4-FFF2-40B4-BE49-F238E27FC236}">
                <a16:creationId xmlns:a16="http://schemas.microsoft.com/office/drawing/2014/main" id="{50693C2E-8FC2-4450-AED0-97B2D9EA9E13}"/>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3474793" y="567387"/>
            <a:ext cx="4090000" cy="4465118"/>
          </a:xfrm>
          <a:prstGeom prst="rect">
            <a:avLst/>
          </a:prstGeom>
        </p:spPr>
      </p:pic>
      <p:pic>
        <p:nvPicPr>
          <p:cNvPr id="106" name="図 105">
            <a:extLst>
              <a:ext uri="{FF2B5EF4-FFF2-40B4-BE49-F238E27FC236}">
                <a16:creationId xmlns:a16="http://schemas.microsoft.com/office/drawing/2014/main" id="{FC5727BE-C160-4DE4-A7A7-55DBCBE16C7D}"/>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5369005" y="2122724"/>
            <a:ext cx="3376726" cy="3186347"/>
          </a:xfrm>
          <a:prstGeom prst="rect">
            <a:avLst/>
          </a:prstGeom>
        </p:spPr>
      </p:pic>
      <p:pic>
        <p:nvPicPr>
          <p:cNvPr id="107" name="図 106">
            <a:extLst>
              <a:ext uri="{FF2B5EF4-FFF2-40B4-BE49-F238E27FC236}">
                <a16:creationId xmlns:a16="http://schemas.microsoft.com/office/drawing/2014/main" id="{9505AC80-2AB9-4DD9-BC3E-B3C3EDB2E4EB}"/>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rot="10800000">
            <a:off x="2079545" y="917331"/>
            <a:ext cx="4051201" cy="3025897"/>
          </a:xfrm>
          <a:prstGeom prst="rect">
            <a:avLst/>
          </a:prstGeom>
        </p:spPr>
      </p:pic>
      <p:pic>
        <p:nvPicPr>
          <p:cNvPr id="108" name="図 107">
            <a:extLst>
              <a:ext uri="{FF2B5EF4-FFF2-40B4-BE49-F238E27FC236}">
                <a16:creationId xmlns:a16="http://schemas.microsoft.com/office/drawing/2014/main" id="{298F335B-EBFF-494D-885B-7F15A9D544C5}"/>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6622455" y="292907"/>
            <a:ext cx="2692866" cy="2670611"/>
          </a:xfrm>
          <a:prstGeom prst="rect">
            <a:avLst/>
          </a:prstGeom>
        </p:spPr>
      </p:pic>
      <p:pic>
        <p:nvPicPr>
          <p:cNvPr id="109" name="図 108">
            <a:extLst>
              <a:ext uri="{FF2B5EF4-FFF2-40B4-BE49-F238E27FC236}">
                <a16:creationId xmlns:a16="http://schemas.microsoft.com/office/drawing/2014/main" id="{DC574E51-ABAE-4441-87F7-2235DDFE08E5}"/>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rot="5400000">
            <a:off x="4668404" y="1697825"/>
            <a:ext cx="3694817" cy="2759709"/>
          </a:xfrm>
          <a:prstGeom prst="rect">
            <a:avLst/>
          </a:prstGeom>
        </p:spPr>
      </p:pic>
      <p:pic>
        <p:nvPicPr>
          <p:cNvPr id="110" name="図 109">
            <a:extLst>
              <a:ext uri="{FF2B5EF4-FFF2-40B4-BE49-F238E27FC236}">
                <a16:creationId xmlns:a16="http://schemas.microsoft.com/office/drawing/2014/main" id="{C76ECD51-B5BD-4F37-80A0-8ED439E1FFE4}"/>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rot="10800000">
            <a:off x="2201082" y="2463809"/>
            <a:ext cx="4660275" cy="3480823"/>
          </a:xfrm>
          <a:prstGeom prst="rect">
            <a:avLst/>
          </a:prstGeom>
        </p:spPr>
      </p:pic>
      <p:pic>
        <p:nvPicPr>
          <p:cNvPr id="111" name="図 110">
            <a:extLst>
              <a:ext uri="{FF2B5EF4-FFF2-40B4-BE49-F238E27FC236}">
                <a16:creationId xmlns:a16="http://schemas.microsoft.com/office/drawing/2014/main" id="{887D6432-280E-4ED1-BC8B-9DF530DA10B8}"/>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7631127" y="1544868"/>
            <a:ext cx="2856203" cy="3088414"/>
          </a:xfrm>
          <a:prstGeom prst="rect">
            <a:avLst/>
          </a:prstGeom>
        </p:spPr>
      </p:pic>
      <p:pic>
        <p:nvPicPr>
          <p:cNvPr id="112" name="図 111">
            <a:extLst>
              <a:ext uri="{FF2B5EF4-FFF2-40B4-BE49-F238E27FC236}">
                <a16:creationId xmlns:a16="http://schemas.microsoft.com/office/drawing/2014/main" id="{F90802BB-61C7-4817-898D-E5B4D932B7CD}"/>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rot="5400000">
            <a:off x="5453572" y="2490559"/>
            <a:ext cx="4029636" cy="3009790"/>
          </a:xfrm>
          <a:prstGeom prst="rect">
            <a:avLst/>
          </a:prstGeom>
        </p:spPr>
      </p:pic>
      <p:pic>
        <p:nvPicPr>
          <p:cNvPr id="113" name="図 112">
            <a:extLst>
              <a:ext uri="{FF2B5EF4-FFF2-40B4-BE49-F238E27FC236}">
                <a16:creationId xmlns:a16="http://schemas.microsoft.com/office/drawing/2014/main" id="{CACDF298-D996-4D25-8603-E72F5D2FEBB7}"/>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1956787" y="0"/>
            <a:ext cx="2667894" cy="2210132"/>
          </a:xfrm>
          <a:prstGeom prst="rect">
            <a:avLst/>
          </a:prstGeom>
        </p:spPr>
      </p:pic>
      <p:pic>
        <p:nvPicPr>
          <p:cNvPr id="114" name="図 113">
            <a:extLst>
              <a:ext uri="{FF2B5EF4-FFF2-40B4-BE49-F238E27FC236}">
                <a16:creationId xmlns:a16="http://schemas.microsoft.com/office/drawing/2014/main" id="{19F6804C-15E6-470D-ADDC-2483C7814F8B}"/>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7036127" y="1002448"/>
            <a:ext cx="3023620" cy="2830329"/>
          </a:xfrm>
          <a:prstGeom prst="rect">
            <a:avLst/>
          </a:prstGeom>
        </p:spPr>
      </p:pic>
      <p:pic>
        <p:nvPicPr>
          <p:cNvPr id="115" name="図 114">
            <a:extLst>
              <a:ext uri="{FF2B5EF4-FFF2-40B4-BE49-F238E27FC236}">
                <a16:creationId xmlns:a16="http://schemas.microsoft.com/office/drawing/2014/main" id="{6DD543ED-1C87-46B1-AB5B-24CD880BD05A}"/>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rot="5400000">
            <a:off x="3390625" y="1413654"/>
            <a:ext cx="3699407" cy="2763137"/>
          </a:xfrm>
          <a:prstGeom prst="rect">
            <a:avLst/>
          </a:prstGeom>
        </p:spPr>
      </p:pic>
      <p:pic>
        <p:nvPicPr>
          <p:cNvPr id="116" name="図 115">
            <a:extLst>
              <a:ext uri="{FF2B5EF4-FFF2-40B4-BE49-F238E27FC236}">
                <a16:creationId xmlns:a16="http://schemas.microsoft.com/office/drawing/2014/main" id="{4D57C628-F8F8-4915-8C9B-E986C97834D6}"/>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380319" y="3935680"/>
            <a:ext cx="3901448" cy="2926086"/>
          </a:xfrm>
          <a:prstGeom prst="rect">
            <a:avLst/>
          </a:prstGeom>
        </p:spPr>
      </p:pic>
      <p:pic>
        <p:nvPicPr>
          <p:cNvPr id="117" name="図 116">
            <a:extLst>
              <a:ext uri="{FF2B5EF4-FFF2-40B4-BE49-F238E27FC236}">
                <a16:creationId xmlns:a16="http://schemas.microsoft.com/office/drawing/2014/main" id="{48FBA866-F68D-46DB-8394-317BBCBF189D}"/>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6781278" y="3796027"/>
            <a:ext cx="6201984" cy="4651488"/>
          </a:xfrm>
          <a:prstGeom prst="rect">
            <a:avLst/>
          </a:prstGeom>
        </p:spPr>
      </p:pic>
      <p:pic>
        <p:nvPicPr>
          <p:cNvPr id="118" name="図 117">
            <a:extLst>
              <a:ext uri="{FF2B5EF4-FFF2-40B4-BE49-F238E27FC236}">
                <a16:creationId xmlns:a16="http://schemas.microsoft.com/office/drawing/2014/main" id="{35FF7F35-D646-49FC-8EF0-0DF4893329B8}"/>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5180239" y="170616"/>
            <a:ext cx="3901448" cy="2926086"/>
          </a:xfrm>
          <a:prstGeom prst="rect">
            <a:avLst/>
          </a:prstGeom>
        </p:spPr>
      </p:pic>
      <p:pic>
        <p:nvPicPr>
          <p:cNvPr id="119" name="図 118">
            <a:extLst>
              <a:ext uri="{FF2B5EF4-FFF2-40B4-BE49-F238E27FC236}">
                <a16:creationId xmlns:a16="http://schemas.microsoft.com/office/drawing/2014/main" id="{BAF2B559-BFB8-4545-BEE8-28A14304D39C}"/>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4543517" y="1590046"/>
            <a:ext cx="3540783" cy="3646478"/>
          </a:xfrm>
          <a:prstGeom prst="rect">
            <a:avLst/>
          </a:prstGeom>
        </p:spPr>
      </p:pic>
      <p:pic>
        <p:nvPicPr>
          <p:cNvPr id="120" name="図 119">
            <a:extLst>
              <a:ext uri="{FF2B5EF4-FFF2-40B4-BE49-F238E27FC236}">
                <a16:creationId xmlns:a16="http://schemas.microsoft.com/office/drawing/2014/main" id="{950F20C7-2ABA-451F-BD28-A6CEC14D8697}"/>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5995664" y="2129002"/>
            <a:ext cx="3901440" cy="2926080"/>
          </a:xfrm>
          <a:prstGeom prst="rect">
            <a:avLst/>
          </a:prstGeom>
        </p:spPr>
      </p:pic>
      <p:pic>
        <p:nvPicPr>
          <p:cNvPr id="121" name="図 120">
            <a:extLst>
              <a:ext uri="{FF2B5EF4-FFF2-40B4-BE49-F238E27FC236}">
                <a16:creationId xmlns:a16="http://schemas.microsoft.com/office/drawing/2014/main" id="{9147DEB1-608D-411B-AF80-680DF18ECED3}"/>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2401493" y="3113056"/>
            <a:ext cx="4269460" cy="3342254"/>
          </a:xfrm>
          <a:prstGeom prst="rect">
            <a:avLst/>
          </a:prstGeom>
        </p:spPr>
      </p:pic>
      <p:pic>
        <p:nvPicPr>
          <p:cNvPr id="122" name="図 121">
            <a:extLst>
              <a:ext uri="{FF2B5EF4-FFF2-40B4-BE49-F238E27FC236}">
                <a16:creationId xmlns:a16="http://schemas.microsoft.com/office/drawing/2014/main" id="{15B1DB5E-7A4C-4E7A-AA93-F021AB4F90ED}"/>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6922433" y="-922032"/>
            <a:ext cx="5391171" cy="4026739"/>
          </a:xfrm>
          <a:prstGeom prst="rect">
            <a:avLst/>
          </a:prstGeom>
        </p:spPr>
      </p:pic>
      <p:pic>
        <p:nvPicPr>
          <p:cNvPr id="123" name="図 122">
            <a:extLst>
              <a:ext uri="{FF2B5EF4-FFF2-40B4-BE49-F238E27FC236}">
                <a16:creationId xmlns:a16="http://schemas.microsoft.com/office/drawing/2014/main" id="{10CDB29B-7683-40AC-98EE-944AC105415C}"/>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4496465" y="2595728"/>
            <a:ext cx="4366052" cy="3261064"/>
          </a:xfrm>
          <a:prstGeom prst="rect">
            <a:avLst/>
          </a:prstGeom>
        </p:spPr>
      </p:pic>
      <p:pic>
        <p:nvPicPr>
          <p:cNvPr id="124" name="図 123">
            <a:extLst>
              <a:ext uri="{FF2B5EF4-FFF2-40B4-BE49-F238E27FC236}">
                <a16:creationId xmlns:a16="http://schemas.microsoft.com/office/drawing/2014/main" id="{E9690BE9-E9D1-429B-B55A-C1D9084DA481}"/>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2731749" y="1243644"/>
            <a:ext cx="3228730" cy="2411582"/>
          </a:xfrm>
          <a:prstGeom prst="rect">
            <a:avLst/>
          </a:prstGeom>
        </p:spPr>
      </p:pic>
      <p:pic>
        <p:nvPicPr>
          <p:cNvPr id="125" name="図 124">
            <a:extLst>
              <a:ext uri="{FF2B5EF4-FFF2-40B4-BE49-F238E27FC236}">
                <a16:creationId xmlns:a16="http://schemas.microsoft.com/office/drawing/2014/main" id="{D74D641E-6829-4727-915B-527DABDA1E8F}"/>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5267497" y="1216359"/>
            <a:ext cx="3901448" cy="2926086"/>
          </a:xfrm>
          <a:prstGeom prst="rect">
            <a:avLst/>
          </a:prstGeom>
        </p:spPr>
      </p:pic>
      <p:pic>
        <p:nvPicPr>
          <p:cNvPr id="126" name="図 125">
            <a:extLst>
              <a:ext uri="{FF2B5EF4-FFF2-40B4-BE49-F238E27FC236}">
                <a16:creationId xmlns:a16="http://schemas.microsoft.com/office/drawing/2014/main" id="{89494901-0AB5-4D25-A0A0-45A222C13C2F}"/>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3942730" y="2524729"/>
            <a:ext cx="3635274" cy="2715236"/>
          </a:xfrm>
          <a:prstGeom prst="rect">
            <a:avLst/>
          </a:prstGeom>
        </p:spPr>
      </p:pic>
      <p:pic>
        <p:nvPicPr>
          <p:cNvPr id="127" name="図 126">
            <a:extLst>
              <a:ext uri="{FF2B5EF4-FFF2-40B4-BE49-F238E27FC236}">
                <a16:creationId xmlns:a16="http://schemas.microsoft.com/office/drawing/2014/main" id="{14FFD467-2541-42DF-8E59-A3EC6766FC70}"/>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2609304" y="4570699"/>
            <a:ext cx="2828315" cy="2494060"/>
          </a:xfrm>
          <a:prstGeom prst="rect">
            <a:avLst/>
          </a:prstGeom>
        </p:spPr>
      </p:pic>
      <p:pic>
        <p:nvPicPr>
          <p:cNvPr id="128" name="図 127">
            <a:extLst>
              <a:ext uri="{FF2B5EF4-FFF2-40B4-BE49-F238E27FC236}">
                <a16:creationId xmlns:a16="http://schemas.microsoft.com/office/drawing/2014/main" id="{7DE70D35-45FB-4127-A3B0-FA44DC21504A}"/>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rot="5400000">
            <a:off x="6245389" y="3266979"/>
            <a:ext cx="3712929" cy="2773237"/>
          </a:xfrm>
          <a:prstGeom prst="rect">
            <a:avLst/>
          </a:prstGeom>
        </p:spPr>
      </p:pic>
      <p:pic>
        <p:nvPicPr>
          <p:cNvPr id="129" name="図 128">
            <a:extLst>
              <a:ext uri="{FF2B5EF4-FFF2-40B4-BE49-F238E27FC236}">
                <a16:creationId xmlns:a16="http://schemas.microsoft.com/office/drawing/2014/main" id="{859E9B35-1744-4B5E-8213-A05A70004843}"/>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7108014" y="305897"/>
            <a:ext cx="2830104" cy="2830104"/>
          </a:xfrm>
          <a:prstGeom prst="rect">
            <a:avLst/>
          </a:prstGeom>
        </p:spPr>
      </p:pic>
      <p:pic>
        <p:nvPicPr>
          <p:cNvPr id="130" name="図 129">
            <a:extLst>
              <a:ext uri="{FF2B5EF4-FFF2-40B4-BE49-F238E27FC236}">
                <a16:creationId xmlns:a16="http://schemas.microsoft.com/office/drawing/2014/main" id="{1E5F9901-BF7D-46BB-A9AA-CE964184D195}"/>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793911" y="1677961"/>
            <a:ext cx="2955874" cy="2459088"/>
          </a:xfrm>
          <a:prstGeom prst="rect">
            <a:avLst/>
          </a:prstGeom>
        </p:spPr>
      </p:pic>
      <p:pic>
        <p:nvPicPr>
          <p:cNvPr id="131" name="図 130">
            <a:extLst>
              <a:ext uri="{FF2B5EF4-FFF2-40B4-BE49-F238E27FC236}">
                <a16:creationId xmlns:a16="http://schemas.microsoft.com/office/drawing/2014/main" id="{173A5959-862E-42C0-8A64-7F46ABD98EB5}"/>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1068197" y="-247030"/>
            <a:ext cx="3898565" cy="2911891"/>
          </a:xfrm>
          <a:prstGeom prst="rect">
            <a:avLst/>
          </a:prstGeom>
        </p:spPr>
      </p:pic>
      <p:pic>
        <p:nvPicPr>
          <p:cNvPr id="132" name="図 131">
            <a:extLst>
              <a:ext uri="{FF2B5EF4-FFF2-40B4-BE49-F238E27FC236}">
                <a16:creationId xmlns:a16="http://schemas.microsoft.com/office/drawing/2014/main" id="{F6B40E61-E6B1-4A17-ADB4-6245A6F05E5A}"/>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5486538" y="2147241"/>
            <a:ext cx="4665452" cy="3484690"/>
          </a:xfrm>
          <a:prstGeom prst="rect">
            <a:avLst/>
          </a:prstGeom>
        </p:spPr>
      </p:pic>
      <p:pic>
        <p:nvPicPr>
          <p:cNvPr id="133" name="図 132">
            <a:extLst>
              <a:ext uri="{FF2B5EF4-FFF2-40B4-BE49-F238E27FC236}">
                <a16:creationId xmlns:a16="http://schemas.microsoft.com/office/drawing/2014/main" id="{C3F789F0-F849-4E14-9637-8D609F96A6CA}"/>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rot="5400000">
            <a:off x="3178886" y="2882773"/>
            <a:ext cx="3179342" cy="3179342"/>
          </a:xfrm>
          <a:prstGeom prst="rect">
            <a:avLst/>
          </a:prstGeom>
        </p:spPr>
      </p:pic>
      <p:pic>
        <p:nvPicPr>
          <p:cNvPr id="134" name="図 133">
            <a:extLst>
              <a:ext uri="{FF2B5EF4-FFF2-40B4-BE49-F238E27FC236}">
                <a16:creationId xmlns:a16="http://schemas.microsoft.com/office/drawing/2014/main" id="{213A0365-32C6-48A2-94AC-55020633DF8F}"/>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4173530" y="653729"/>
            <a:ext cx="3321818" cy="3273775"/>
          </a:xfrm>
          <a:prstGeom prst="rect">
            <a:avLst/>
          </a:prstGeom>
        </p:spPr>
      </p:pic>
      <p:pic>
        <p:nvPicPr>
          <p:cNvPr id="135" name="図 134">
            <a:extLst>
              <a:ext uri="{FF2B5EF4-FFF2-40B4-BE49-F238E27FC236}">
                <a16:creationId xmlns:a16="http://schemas.microsoft.com/office/drawing/2014/main" id="{F55AA7C6-87B5-4C46-9EF2-185E9DB8C892}"/>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rot="10800000">
            <a:off x="5810975" y="3051089"/>
            <a:ext cx="4077319" cy="3045405"/>
          </a:xfrm>
          <a:prstGeom prst="rect">
            <a:avLst/>
          </a:prstGeom>
        </p:spPr>
      </p:pic>
      <p:pic>
        <p:nvPicPr>
          <p:cNvPr id="136" name="図 135">
            <a:extLst>
              <a:ext uri="{FF2B5EF4-FFF2-40B4-BE49-F238E27FC236}">
                <a16:creationId xmlns:a16="http://schemas.microsoft.com/office/drawing/2014/main" id="{81F5BC9D-0262-4105-93A1-20A710A877DF}"/>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3867534" y="2414691"/>
            <a:ext cx="2487381" cy="3518105"/>
          </a:xfrm>
          <a:prstGeom prst="rect">
            <a:avLst/>
          </a:prstGeom>
        </p:spPr>
      </p:pic>
      <p:pic>
        <p:nvPicPr>
          <p:cNvPr id="137" name="図 136">
            <a:extLst>
              <a:ext uri="{FF2B5EF4-FFF2-40B4-BE49-F238E27FC236}">
                <a16:creationId xmlns:a16="http://schemas.microsoft.com/office/drawing/2014/main" id="{35D4772E-0669-46AC-93E2-57349930FE5E}"/>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4707374" y="239532"/>
            <a:ext cx="4410774" cy="4308495"/>
          </a:xfrm>
          <a:prstGeom prst="rect">
            <a:avLst/>
          </a:prstGeom>
        </p:spPr>
      </p:pic>
      <p:pic>
        <p:nvPicPr>
          <p:cNvPr id="138" name="図 137">
            <a:extLst>
              <a:ext uri="{FF2B5EF4-FFF2-40B4-BE49-F238E27FC236}">
                <a16:creationId xmlns:a16="http://schemas.microsoft.com/office/drawing/2014/main" id="{5A1A2E84-3A89-4CE5-8FE5-A83F3A6FA649}"/>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5510783" y="2996945"/>
            <a:ext cx="2984388" cy="2203319"/>
          </a:xfrm>
          <a:prstGeom prst="rect">
            <a:avLst/>
          </a:prstGeom>
        </p:spPr>
      </p:pic>
      <p:pic>
        <p:nvPicPr>
          <p:cNvPr id="139" name="図 138">
            <a:extLst>
              <a:ext uri="{FF2B5EF4-FFF2-40B4-BE49-F238E27FC236}">
                <a16:creationId xmlns:a16="http://schemas.microsoft.com/office/drawing/2014/main" id="{F24A9453-895D-4DD3-AD2F-73B0E9911051}"/>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2208563" y="1530868"/>
            <a:ext cx="2763421" cy="2072566"/>
          </a:xfrm>
          <a:prstGeom prst="rect">
            <a:avLst/>
          </a:prstGeom>
        </p:spPr>
      </p:pic>
      <p:pic>
        <p:nvPicPr>
          <p:cNvPr id="140" name="図 139">
            <a:extLst>
              <a:ext uri="{FF2B5EF4-FFF2-40B4-BE49-F238E27FC236}">
                <a16:creationId xmlns:a16="http://schemas.microsoft.com/office/drawing/2014/main" id="{B0940F71-0829-413C-B4C7-754E69D7A3BC}"/>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5159096" y="1296290"/>
            <a:ext cx="4461724" cy="3346293"/>
          </a:xfrm>
          <a:prstGeom prst="rect">
            <a:avLst/>
          </a:prstGeom>
        </p:spPr>
      </p:pic>
      <p:pic>
        <p:nvPicPr>
          <p:cNvPr id="141" name="図 140">
            <a:extLst>
              <a:ext uri="{FF2B5EF4-FFF2-40B4-BE49-F238E27FC236}">
                <a16:creationId xmlns:a16="http://schemas.microsoft.com/office/drawing/2014/main" id="{A7A7E753-6846-43D7-9D1E-E729342A8B43}"/>
              </a:ext>
            </a:extLst>
          </p:cNvPr>
          <p:cNvPicPr>
            <a:picLocks noChangeAspect="1"/>
          </p:cNvPicPr>
          <p:nvPr/>
        </p:nvPicPr>
        <p:blipFill>
          <a:blip r:embed="rId76" cstate="screen">
            <a:extLst>
              <a:ext uri="{28A0092B-C50C-407E-A947-70E740481C1C}">
                <a14:useLocalDpi xmlns:a14="http://schemas.microsoft.com/office/drawing/2010/main"/>
              </a:ext>
            </a:extLst>
          </a:blip>
          <a:stretch>
            <a:fillRect/>
          </a:stretch>
        </p:blipFill>
        <p:spPr>
          <a:xfrm>
            <a:off x="4527997" y="3849717"/>
            <a:ext cx="3901448" cy="2926086"/>
          </a:xfrm>
          <a:prstGeom prst="rect">
            <a:avLst/>
          </a:prstGeom>
        </p:spPr>
      </p:pic>
      <p:pic>
        <p:nvPicPr>
          <p:cNvPr id="142" name="図 141">
            <a:extLst>
              <a:ext uri="{FF2B5EF4-FFF2-40B4-BE49-F238E27FC236}">
                <a16:creationId xmlns:a16="http://schemas.microsoft.com/office/drawing/2014/main" id="{3D6631B1-8030-4A09-8444-BBA41AAE7BF7}"/>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6215757" y="653513"/>
            <a:ext cx="3348544" cy="2511408"/>
          </a:xfrm>
          <a:prstGeom prst="rect">
            <a:avLst/>
          </a:prstGeom>
        </p:spPr>
      </p:pic>
      <p:pic>
        <p:nvPicPr>
          <p:cNvPr id="143" name="図 142">
            <a:extLst>
              <a:ext uri="{FF2B5EF4-FFF2-40B4-BE49-F238E27FC236}">
                <a16:creationId xmlns:a16="http://schemas.microsoft.com/office/drawing/2014/main" id="{B3E91BAD-DE42-4A24-AC49-F801C8A00415}"/>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2916417" y="1796229"/>
            <a:ext cx="3744542" cy="2808406"/>
          </a:xfrm>
          <a:prstGeom prst="rect">
            <a:avLst/>
          </a:prstGeom>
        </p:spPr>
      </p:pic>
      <p:pic>
        <p:nvPicPr>
          <p:cNvPr id="144" name="図 143">
            <a:extLst>
              <a:ext uri="{FF2B5EF4-FFF2-40B4-BE49-F238E27FC236}">
                <a16:creationId xmlns:a16="http://schemas.microsoft.com/office/drawing/2014/main" id="{AB4A6620-0394-4881-A07D-244C882F83E0}"/>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5551719" y="3385347"/>
            <a:ext cx="3913731" cy="2935298"/>
          </a:xfrm>
          <a:prstGeom prst="rect">
            <a:avLst/>
          </a:prstGeom>
        </p:spPr>
      </p:pic>
      <p:pic>
        <p:nvPicPr>
          <p:cNvPr id="145" name="図 144">
            <a:extLst>
              <a:ext uri="{FF2B5EF4-FFF2-40B4-BE49-F238E27FC236}">
                <a16:creationId xmlns:a16="http://schemas.microsoft.com/office/drawing/2014/main" id="{8DF77F6F-0D4F-4033-987C-3D2D4A26DB7A}"/>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4145276" y="1965957"/>
            <a:ext cx="3901448" cy="2926086"/>
          </a:xfrm>
          <a:prstGeom prst="rect">
            <a:avLst/>
          </a:prstGeom>
        </p:spPr>
      </p:pic>
      <p:pic>
        <p:nvPicPr>
          <p:cNvPr id="146" name="図 145">
            <a:extLst>
              <a:ext uri="{FF2B5EF4-FFF2-40B4-BE49-F238E27FC236}">
                <a16:creationId xmlns:a16="http://schemas.microsoft.com/office/drawing/2014/main" id="{DD88AC16-8AC3-40D2-9D58-8A7DD91BAC7C}"/>
              </a:ext>
            </a:extLst>
          </p:cNvPr>
          <p:cNvPicPr>
            <a:picLocks noChangeAspect="1"/>
          </p:cNvPicPr>
          <p:nvPr/>
        </p:nvPicPr>
        <p:blipFill>
          <a:blip r:embed="rId81" cstate="screen">
            <a:extLst>
              <a:ext uri="{28A0092B-C50C-407E-A947-70E740481C1C}">
                <a14:useLocalDpi xmlns:a14="http://schemas.microsoft.com/office/drawing/2010/main"/>
              </a:ext>
            </a:extLst>
          </a:blip>
          <a:stretch>
            <a:fillRect/>
          </a:stretch>
        </p:blipFill>
        <p:spPr>
          <a:xfrm>
            <a:off x="7428593" y="4142889"/>
            <a:ext cx="3239407" cy="1735396"/>
          </a:xfrm>
          <a:prstGeom prst="rect">
            <a:avLst/>
          </a:prstGeom>
        </p:spPr>
      </p:pic>
      <p:pic>
        <p:nvPicPr>
          <p:cNvPr id="147" name="図 146">
            <a:extLst>
              <a:ext uri="{FF2B5EF4-FFF2-40B4-BE49-F238E27FC236}">
                <a16:creationId xmlns:a16="http://schemas.microsoft.com/office/drawing/2014/main" id="{B7DB6629-3780-48D6-91AE-33EAD7DE9E44}"/>
              </a:ext>
            </a:extLst>
          </p:cNvPr>
          <p:cNvPicPr>
            <a:picLocks noChangeAspect="1"/>
          </p:cNvPicPr>
          <p:nvPr/>
        </p:nvPicPr>
        <p:blipFill>
          <a:blip r:embed="rId82" cstate="screen">
            <a:extLst>
              <a:ext uri="{28A0092B-C50C-407E-A947-70E740481C1C}">
                <a14:useLocalDpi xmlns:a14="http://schemas.microsoft.com/office/drawing/2010/main"/>
              </a:ext>
            </a:extLst>
          </a:blip>
          <a:stretch>
            <a:fillRect/>
          </a:stretch>
        </p:blipFill>
        <p:spPr>
          <a:xfrm>
            <a:off x="3386539" y="3689368"/>
            <a:ext cx="3274120" cy="2445485"/>
          </a:xfrm>
          <a:prstGeom prst="rect">
            <a:avLst/>
          </a:prstGeom>
        </p:spPr>
      </p:pic>
      <p:pic>
        <p:nvPicPr>
          <p:cNvPr id="148" name="図 147">
            <a:extLst>
              <a:ext uri="{FF2B5EF4-FFF2-40B4-BE49-F238E27FC236}">
                <a16:creationId xmlns:a16="http://schemas.microsoft.com/office/drawing/2014/main" id="{5AAFD377-A0A9-472D-89A8-4D7E99523010}"/>
              </a:ext>
            </a:extLst>
          </p:cNvPr>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rot="5400000">
            <a:off x="5897446" y="1997855"/>
            <a:ext cx="3594963" cy="2685127"/>
          </a:xfrm>
          <a:prstGeom prst="rect">
            <a:avLst/>
          </a:prstGeom>
        </p:spPr>
      </p:pic>
      <p:pic>
        <p:nvPicPr>
          <p:cNvPr id="149" name="図 148">
            <a:extLst>
              <a:ext uri="{FF2B5EF4-FFF2-40B4-BE49-F238E27FC236}">
                <a16:creationId xmlns:a16="http://schemas.microsoft.com/office/drawing/2014/main" id="{A721F549-BDC1-41CE-8A13-887195E92C98}"/>
              </a:ext>
            </a:extLst>
          </p:cNvPr>
          <p:cNvPicPr>
            <a:picLocks noChangeAspect="1"/>
          </p:cNvPicPr>
          <p:nvPr/>
        </p:nvPicPr>
        <p:blipFill>
          <a:blip r:embed="rId84" cstate="screen">
            <a:extLst>
              <a:ext uri="{28A0092B-C50C-407E-A947-70E740481C1C}">
                <a14:useLocalDpi xmlns:a14="http://schemas.microsoft.com/office/drawing/2010/main"/>
              </a:ext>
            </a:extLst>
          </a:blip>
          <a:stretch>
            <a:fillRect/>
          </a:stretch>
        </p:blipFill>
        <p:spPr>
          <a:xfrm>
            <a:off x="3384564" y="609601"/>
            <a:ext cx="2841584" cy="2439473"/>
          </a:xfrm>
          <a:prstGeom prst="rect">
            <a:avLst/>
          </a:prstGeom>
        </p:spPr>
      </p:pic>
      <p:pic>
        <p:nvPicPr>
          <p:cNvPr id="150" name="図 149">
            <a:extLst>
              <a:ext uri="{FF2B5EF4-FFF2-40B4-BE49-F238E27FC236}">
                <a16:creationId xmlns:a16="http://schemas.microsoft.com/office/drawing/2014/main" id="{5FE05CB6-B0BB-4DB9-8E5D-50B842CC614F}"/>
              </a:ext>
            </a:extLst>
          </p:cNvPr>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4237608" y="1534120"/>
            <a:ext cx="4145599" cy="3712927"/>
          </a:xfrm>
          <a:prstGeom prst="rect">
            <a:avLst/>
          </a:prstGeom>
        </p:spPr>
      </p:pic>
      <p:pic>
        <p:nvPicPr>
          <p:cNvPr id="151" name="図 150">
            <a:extLst>
              <a:ext uri="{FF2B5EF4-FFF2-40B4-BE49-F238E27FC236}">
                <a16:creationId xmlns:a16="http://schemas.microsoft.com/office/drawing/2014/main" id="{86CEC5DD-606D-4745-A176-A2FE7E5DCD32}"/>
              </a:ext>
            </a:extLst>
          </p:cNvPr>
          <p:cNvPicPr>
            <a:picLocks noChangeAspect="1"/>
          </p:cNvPicPr>
          <p:nvPr/>
        </p:nvPicPr>
        <p:blipFill>
          <a:blip r:embed="rId86" cstate="screen">
            <a:extLst>
              <a:ext uri="{28A0092B-C50C-407E-A947-70E740481C1C}">
                <a14:useLocalDpi xmlns:a14="http://schemas.microsoft.com/office/drawing/2010/main"/>
              </a:ext>
            </a:extLst>
          </a:blip>
          <a:stretch>
            <a:fillRect/>
          </a:stretch>
        </p:blipFill>
        <p:spPr>
          <a:xfrm>
            <a:off x="6817536" y="580255"/>
            <a:ext cx="2891656" cy="2159817"/>
          </a:xfrm>
          <a:prstGeom prst="rect">
            <a:avLst/>
          </a:prstGeom>
        </p:spPr>
      </p:pic>
      <p:pic>
        <p:nvPicPr>
          <p:cNvPr id="152" name="図 151">
            <a:extLst>
              <a:ext uri="{FF2B5EF4-FFF2-40B4-BE49-F238E27FC236}">
                <a16:creationId xmlns:a16="http://schemas.microsoft.com/office/drawing/2014/main" id="{4A8D6E4C-3F17-4C9D-BA91-0CEDBEBE1BFE}"/>
              </a:ext>
            </a:extLst>
          </p:cNvPr>
          <p:cNvPicPr>
            <a:picLocks noChangeAspect="1"/>
          </p:cNvPicPr>
          <p:nvPr/>
        </p:nvPicPr>
        <p:blipFill>
          <a:blip r:embed="rId87" cstate="screen">
            <a:extLst>
              <a:ext uri="{28A0092B-C50C-407E-A947-70E740481C1C}">
                <a14:useLocalDpi xmlns:a14="http://schemas.microsoft.com/office/drawing/2010/main"/>
              </a:ext>
            </a:extLst>
          </a:blip>
          <a:stretch>
            <a:fillRect/>
          </a:stretch>
        </p:blipFill>
        <p:spPr>
          <a:xfrm>
            <a:off x="5052042" y="2470725"/>
            <a:ext cx="4889641" cy="3940000"/>
          </a:xfrm>
          <a:prstGeom prst="rect">
            <a:avLst/>
          </a:prstGeom>
        </p:spPr>
      </p:pic>
      <p:pic>
        <p:nvPicPr>
          <p:cNvPr id="153" name="図 152">
            <a:extLst>
              <a:ext uri="{FF2B5EF4-FFF2-40B4-BE49-F238E27FC236}">
                <a16:creationId xmlns:a16="http://schemas.microsoft.com/office/drawing/2014/main" id="{6006201B-48BE-418B-BB1D-3ACAF39FBCDC}"/>
              </a:ext>
            </a:extLst>
          </p:cNvPr>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6383994" y="1002505"/>
            <a:ext cx="2046509" cy="2242347"/>
          </a:xfrm>
          <a:prstGeom prst="rect">
            <a:avLst/>
          </a:prstGeom>
        </p:spPr>
      </p:pic>
      <p:pic>
        <p:nvPicPr>
          <p:cNvPr id="154" name="図 153">
            <a:extLst>
              <a:ext uri="{FF2B5EF4-FFF2-40B4-BE49-F238E27FC236}">
                <a16:creationId xmlns:a16="http://schemas.microsoft.com/office/drawing/2014/main" id="{CC8C4FE7-24B6-457C-9311-58D58C7B8026}"/>
              </a:ext>
            </a:extLst>
          </p:cNvPr>
          <p:cNvPicPr>
            <a:picLocks noChangeAspect="1"/>
          </p:cNvPicPr>
          <p:nvPr/>
        </p:nvPicPr>
        <p:blipFill>
          <a:blip r:embed="rId89" cstate="screen">
            <a:extLst>
              <a:ext uri="{28A0092B-C50C-407E-A947-70E740481C1C}">
                <a14:useLocalDpi xmlns:a14="http://schemas.microsoft.com/office/drawing/2010/main"/>
              </a:ext>
            </a:extLst>
          </a:blip>
          <a:stretch>
            <a:fillRect/>
          </a:stretch>
        </p:blipFill>
        <p:spPr>
          <a:xfrm>
            <a:off x="3549036" y="827645"/>
            <a:ext cx="2558135" cy="2315183"/>
          </a:xfrm>
          <a:prstGeom prst="rect">
            <a:avLst/>
          </a:prstGeom>
        </p:spPr>
      </p:pic>
      <p:pic>
        <p:nvPicPr>
          <p:cNvPr id="155" name="図 154">
            <a:extLst>
              <a:ext uri="{FF2B5EF4-FFF2-40B4-BE49-F238E27FC236}">
                <a16:creationId xmlns:a16="http://schemas.microsoft.com/office/drawing/2014/main" id="{649D4C90-4384-4D84-8AAF-2EC468BC0EF6}"/>
              </a:ext>
            </a:extLst>
          </p:cNvPr>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7104450" y="1424365"/>
            <a:ext cx="2464226" cy="2069471"/>
          </a:xfrm>
          <a:prstGeom prst="rect">
            <a:avLst/>
          </a:prstGeom>
        </p:spPr>
      </p:pic>
      <p:pic>
        <p:nvPicPr>
          <p:cNvPr id="156" name="図 155">
            <a:extLst>
              <a:ext uri="{FF2B5EF4-FFF2-40B4-BE49-F238E27FC236}">
                <a16:creationId xmlns:a16="http://schemas.microsoft.com/office/drawing/2014/main" id="{CF5475BD-7BA5-4A27-A87C-6ED3551D73F4}"/>
              </a:ext>
            </a:extLst>
          </p:cNvPr>
          <p:cNvPicPr>
            <a:picLocks noChangeAspect="1"/>
          </p:cNvPicPr>
          <p:nvPr/>
        </p:nvPicPr>
        <p:blipFill>
          <a:blip r:embed="rId91" cstate="screen">
            <a:extLst>
              <a:ext uri="{28A0092B-C50C-407E-A947-70E740481C1C}">
                <a14:useLocalDpi xmlns:a14="http://schemas.microsoft.com/office/drawing/2010/main"/>
              </a:ext>
            </a:extLst>
          </a:blip>
          <a:stretch>
            <a:fillRect/>
          </a:stretch>
        </p:blipFill>
        <p:spPr>
          <a:xfrm>
            <a:off x="2652228" y="4275197"/>
            <a:ext cx="2357955" cy="1768466"/>
          </a:xfrm>
          <a:prstGeom prst="rect">
            <a:avLst/>
          </a:prstGeom>
        </p:spPr>
      </p:pic>
      <p:pic>
        <p:nvPicPr>
          <p:cNvPr id="157" name="図 156">
            <a:extLst>
              <a:ext uri="{FF2B5EF4-FFF2-40B4-BE49-F238E27FC236}">
                <a16:creationId xmlns:a16="http://schemas.microsoft.com/office/drawing/2014/main" id="{2636F856-B02E-43F8-A5AF-610057F32BB8}"/>
              </a:ext>
            </a:extLst>
          </p:cNvPr>
          <p:cNvPicPr>
            <a:picLocks noChangeAspect="1"/>
          </p:cNvPicPr>
          <p:nvPr/>
        </p:nvPicPr>
        <p:blipFill>
          <a:blip r:embed="rId92" cstate="screen">
            <a:extLst>
              <a:ext uri="{28A0092B-C50C-407E-A947-70E740481C1C}">
                <a14:useLocalDpi xmlns:a14="http://schemas.microsoft.com/office/drawing/2010/main"/>
              </a:ext>
            </a:extLst>
          </a:blip>
          <a:stretch>
            <a:fillRect/>
          </a:stretch>
        </p:blipFill>
        <p:spPr>
          <a:xfrm>
            <a:off x="5716424" y="2149884"/>
            <a:ext cx="5006946" cy="4881540"/>
          </a:xfrm>
          <a:prstGeom prst="rect">
            <a:avLst/>
          </a:prstGeom>
        </p:spPr>
      </p:pic>
      <p:pic>
        <p:nvPicPr>
          <p:cNvPr id="158" name="図 157">
            <a:extLst>
              <a:ext uri="{FF2B5EF4-FFF2-40B4-BE49-F238E27FC236}">
                <a16:creationId xmlns:a16="http://schemas.microsoft.com/office/drawing/2014/main" id="{7E24C914-B6E9-454E-B161-0AAEE16ACF80}"/>
              </a:ext>
            </a:extLst>
          </p:cNvPr>
          <p:cNvPicPr>
            <a:picLocks noChangeAspect="1"/>
          </p:cNvPicPr>
          <p:nvPr/>
        </p:nvPicPr>
        <p:blipFill>
          <a:blip r:embed="rId93" cstate="screen">
            <a:extLst>
              <a:ext uri="{28A0092B-C50C-407E-A947-70E740481C1C}">
                <a14:useLocalDpi xmlns:a14="http://schemas.microsoft.com/office/drawing/2010/main"/>
              </a:ext>
            </a:extLst>
          </a:blip>
          <a:stretch>
            <a:fillRect/>
          </a:stretch>
        </p:blipFill>
        <p:spPr>
          <a:xfrm>
            <a:off x="1391302" y="203057"/>
            <a:ext cx="4749332" cy="3561999"/>
          </a:xfrm>
          <a:prstGeom prst="rect">
            <a:avLst/>
          </a:prstGeom>
        </p:spPr>
      </p:pic>
      <p:pic>
        <p:nvPicPr>
          <p:cNvPr id="159" name="図 158">
            <a:extLst>
              <a:ext uri="{FF2B5EF4-FFF2-40B4-BE49-F238E27FC236}">
                <a16:creationId xmlns:a16="http://schemas.microsoft.com/office/drawing/2014/main" id="{8BF8C6EA-CCC2-4CB0-B8E9-EDF834FA4CF3}"/>
              </a:ext>
            </a:extLst>
          </p:cNvPr>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4943935" y="87770"/>
            <a:ext cx="3905006" cy="3124005"/>
          </a:xfrm>
          <a:prstGeom prst="rect">
            <a:avLst/>
          </a:prstGeom>
        </p:spPr>
      </p:pic>
      <p:pic>
        <p:nvPicPr>
          <p:cNvPr id="160" name="図 159">
            <a:extLst>
              <a:ext uri="{FF2B5EF4-FFF2-40B4-BE49-F238E27FC236}">
                <a16:creationId xmlns:a16="http://schemas.microsoft.com/office/drawing/2014/main" id="{372C766A-B4FE-4C04-A274-31CCA12BDAB6}"/>
              </a:ext>
            </a:extLst>
          </p:cNvPr>
          <p:cNvPicPr>
            <a:picLocks noChangeAspect="1"/>
          </p:cNvPicPr>
          <p:nvPr/>
        </p:nvPicPr>
        <p:blipFill>
          <a:blip r:embed="rId95" cstate="screen">
            <a:extLst>
              <a:ext uri="{28A0092B-C50C-407E-A947-70E740481C1C}">
                <a14:useLocalDpi xmlns:a14="http://schemas.microsoft.com/office/drawing/2010/main"/>
              </a:ext>
            </a:extLst>
          </a:blip>
          <a:stretch>
            <a:fillRect/>
          </a:stretch>
        </p:blipFill>
        <p:spPr>
          <a:xfrm>
            <a:off x="1325990" y="3395477"/>
            <a:ext cx="3387569" cy="3365035"/>
          </a:xfrm>
          <a:prstGeom prst="rect">
            <a:avLst/>
          </a:prstGeom>
        </p:spPr>
      </p:pic>
      <p:pic>
        <p:nvPicPr>
          <p:cNvPr id="161" name="図 160">
            <a:extLst>
              <a:ext uri="{FF2B5EF4-FFF2-40B4-BE49-F238E27FC236}">
                <a16:creationId xmlns:a16="http://schemas.microsoft.com/office/drawing/2014/main" id="{EEB02E88-FD34-40F9-92E2-39D5B84F6FFC}"/>
              </a:ext>
            </a:extLst>
          </p:cNvPr>
          <p:cNvPicPr>
            <a:picLocks noChangeAspect="1"/>
          </p:cNvPicPr>
          <p:nvPr/>
        </p:nvPicPr>
        <p:blipFill>
          <a:blip r:embed="rId96" cstate="screen">
            <a:extLst>
              <a:ext uri="{28A0092B-C50C-407E-A947-70E740481C1C}">
                <a14:useLocalDpi xmlns:a14="http://schemas.microsoft.com/office/drawing/2010/main"/>
              </a:ext>
            </a:extLst>
          </a:blip>
          <a:stretch>
            <a:fillRect/>
          </a:stretch>
        </p:blipFill>
        <p:spPr>
          <a:xfrm>
            <a:off x="3198847" y="2117890"/>
            <a:ext cx="3901448" cy="2926086"/>
          </a:xfrm>
          <a:prstGeom prst="rect">
            <a:avLst/>
          </a:prstGeom>
        </p:spPr>
      </p:pic>
      <p:pic>
        <p:nvPicPr>
          <p:cNvPr id="162" name="図 161">
            <a:extLst>
              <a:ext uri="{FF2B5EF4-FFF2-40B4-BE49-F238E27FC236}">
                <a16:creationId xmlns:a16="http://schemas.microsoft.com/office/drawing/2014/main" id="{AC23AAD1-CFB1-4695-8F63-41DF512458FA}"/>
              </a:ext>
            </a:extLst>
          </p:cNvPr>
          <p:cNvPicPr>
            <a:picLocks noChangeAspect="1"/>
          </p:cNvPicPr>
          <p:nvPr/>
        </p:nvPicPr>
        <p:blipFill>
          <a:blip r:embed="rId97" cstate="screen">
            <a:extLst>
              <a:ext uri="{28A0092B-C50C-407E-A947-70E740481C1C}">
                <a14:useLocalDpi xmlns:a14="http://schemas.microsoft.com/office/drawing/2010/main"/>
              </a:ext>
            </a:extLst>
          </a:blip>
          <a:stretch>
            <a:fillRect/>
          </a:stretch>
        </p:blipFill>
        <p:spPr>
          <a:xfrm>
            <a:off x="7522468" y="2985719"/>
            <a:ext cx="5074876" cy="3806157"/>
          </a:xfrm>
          <a:prstGeom prst="rect">
            <a:avLst/>
          </a:prstGeom>
        </p:spPr>
      </p:pic>
      <p:pic>
        <p:nvPicPr>
          <p:cNvPr id="163" name="図 162">
            <a:extLst>
              <a:ext uri="{FF2B5EF4-FFF2-40B4-BE49-F238E27FC236}">
                <a16:creationId xmlns:a16="http://schemas.microsoft.com/office/drawing/2014/main" id="{011D207B-45CA-4EB1-8F1A-3DD4D3875B0B}"/>
              </a:ext>
            </a:extLst>
          </p:cNvPr>
          <p:cNvPicPr>
            <a:picLocks noChangeAspect="1"/>
          </p:cNvPicPr>
          <p:nvPr/>
        </p:nvPicPr>
        <p:blipFill>
          <a:blip r:embed="rId98" cstate="screen">
            <a:extLst>
              <a:ext uri="{28A0092B-C50C-407E-A947-70E740481C1C}">
                <a14:useLocalDpi xmlns:a14="http://schemas.microsoft.com/office/drawing/2010/main"/>
              </a:ext>
            </a:extLst>
          </a:blip>
          <a:stretch>
            <a:fillRect/>
          </a:stretch>
        </p:blipFill>
        <p:spPr>
          <a:xfrm>
            <a:off x="1241681" y="2550016"/>
            <a:ext cx="5999317" cy="4499488"/>
          </a:xfrm>
          <a:prstGeom prst="rect">
            <a:avLst/>
          </a:prstGeom>
        </p:spPr>
      </p:pic>
      <p:pic>
        <p:nvPicPr>
          <p:cNvPr id="164" name="図 163">
            <a:extLst>
              <a:ext uri="{FF2B5EF4-FFF2-40B4-BE49-F238E27FC236}">
                <a16:creationId xmlns:a16="http://schemas.microsoft.com/office/drawing/2014/main" id="{2B13540B-D20D-4DA5-8A05-CBCACBAF291E}"/>
              </a:ext>
            </a:extLst>
          </p:cNvPr>
          <p:cNvPicPr>
            <a:picLocks noChangeAspect="1"/>
          </p:cNvPicPr>
          <p:nvPr/>
        </p:nvPicPr>
        <p:blipFill>
          <a:blip r:embed="rId99" cstate="screen">
            <a:extLst>
              <a:ext uri="{28A0092B-C50C-407E-A947-70E740481C1C}">
                <a14:useLocalDpi xmlns:a14="http://schemas.microsoft.com/office/drawing/2010/main"/>
              </a:ext>
            </a:extLst>
          </a:blip>
          <a:stretch>
            <a:fillRect/>
          </a:stretch>
        </p:blipFill>
        <p:spPr>
          <a:xfrm rot="5400000">
            <a:off x="6436767" y="1584861"/>
            <a:ext cx="3770592" cy="2816306"/>
          </a:xfrm>
          <a:prstGeom prst="rect">
            <a:avLst/>
          </a:prstGeom>
        </p:spPr>
      </p:pic>
      <p:pic>
        <p:nvPicPr>
          <p:cNvPr id="165" name="図 164">
            <a:extLst>
              <a:ext uri="{FF2B5EF4-FFF2-40B4-BE49-F238E27FC236}">
                <a16:creationId xmlns:a16="http://schemas.microsoft.com/office/drawing/2014/main" id="{6560A490-C8F4-4263-8DFE-75A377CF3B98}"/>
              </a:ext>
            </a:extLst>
          </p:cNvPr>
          <p:cNvPicPr>
            <a:picLocks noChangeAspect="1"/>
          </p:cNvPicPr>
          <p:nvPr/>
        </p:nvPicPr>
        <p:blipFill>
          <a:blip r:embed="rId100" cstate="screen">
            <a:extLst>
              <a:ext uri="{28A0092B-C50C-407E-A947-70E740481C1C}">
                <a14:useLocalDpi xmlns:a14="http://schemas.microsoft.com/office/drawing/2010/main"/>
              </a:ext>
            </a:extLst>
          </a:blip>
          <a:stretch>
            <a:fillRect/>
          </a:stretch>
        </p:blipFill>
        <p:spPr>
          <a:xfrm>
            <a:off x="6411372" y="3053678"/>
            <a:ext cx="4490304" cy="3353869"/>
          </a:xfrm>
          <a:prstGeom prst="rect">
            <a:avLst/>
          </a:prstGeom>
        </p:spPr>
      </p:pic>
      <p:pic>
        <p:nvPicPr>
          <p:cNvPr id="166" name="図 165">
            <a:extLst>
              <a:ext uri="{FF2B5EF4-FFF2-40B4-BE49-F238E27FC236}">
                <a16:creationId xmlns:a16="http://schemas.microsoft.com/office/drawing/2014/main" id="{4063FE26-0F5C-457E-9CB3-A0080E3E452A}"/>
              </a:ext>
            </a:extLst>
          </p:cNvPr>
          <p:cNvPicPr>
            <a:picLocks noChangeAspect="1"/>
          </p:cNvPicPr>
          <p:nvPr/>
        </p:nvPicPr>
        <p:blipFill>
          <a:blip r:embed="rId101" cstate="screen">
            <a:extLst>
              <a:ext uri="{28A0092B-C50C-407E-A947-70E740481C1C}">
                <a14:useLocalDpi xmlns:a14="http://schemas.microsoft.com/office/drawing/2010/main"/>
              </a:ext>
            </a:extLst>
          </a:blip>
          <a:stretch>
            <a:fillRect/>
          </a:stretch>
        </p:blipFill>
        <p:spPr>
          <a:xfrm>
            <a:off x="-817333" y="66090"/>
            <a:ext cx="5019907" cy="3749437"/>
          </a:xfrm>
          <a:prstGeom prst="rect">
            <a:avLst/>
          </a:prstGeom>
        </p:spPr>
      </p:pic>
      <p:pic>
        <p:nvPicPr>
          <p:cNvPr id="167" name="図 166">
            <a:extLst>
              <a:ext uri="{FF2B5EF4-FFF2-40B4-BE49-F238E27FC236}">
                <a16:creationId xmlns:a16="http://schemas.microsoft.com/office/drawing/2014/main" id="{7EB6DFF6-0E3D-4396-9BDB-78E13EAD5FC4}"/>
              </a:ext>
            </a:extLst>
          </p:cNvPr>
          <p:cNvPicPr>
            <a:picLocks noChangeAspect="1"/>
          </p:cNvPicPr>
          <p:nvPr/>
        </p:nvPicPr>
        <p:blipFill>
          <a:blip r:embed="rId102">
            <a:extLst>
              <a:ext uri="{28A0092B-C50C-407E-A947-70E740481C1C}">
                <a14:useLocalDpi xmlns:a14="http://schemas.microsoft.com/office/drawing/2010/main"/>
              </a:ext>
            </a:extLst>
          </a:blip>
          <a:stretch>
            <a:fillRect/>
          </a:stretch>
        </p:blipFill>
        <p:spPr>
          <a:xfrm>
            <a:off x="8488334" y="1156971"/>
            <a:ext cx="3787275" cy="5073518"/>
          </a:xfrm>
          <a:prstGeom prst="rect">
            <a:avLst/>
          </a:prstGeom>
        </p:spPr>
      </p:pic>
      <p:pic>
        <p:nvPicPr>
          <p:cNvPr id="168" name="図 167">
            <a:extLst>
              <a:ext uri="{FF2B5EF4-FFF2-40B4-BE49-F238E27FC236}">
                <a16:creationId xmlns:a16="http://schemas.microsoft.com/office/drawing/2014/main" id="{AD40E791-2E62-4596-8737-FEA61D9860DE}"/>
              </a:ext>
            </a:extLst>
          </p:cNvPr>
          <p:cNvPicPr>
            <a:picLocks noChangeAspect="1"/>
          </p:cNvPicPr>
          <p:nvPr/>
        </p:nvPicPr>
        <p:blipFill>
          <a:blip r:embed="rId103" cstate="screen">
            <a:extLst>
              <a:ext uri="{28A0092B-C50C-407E-A947-70E740481C1C}">
                <a14:useLocalDpi xmlns:a14="http://schemas.microsoft.com/office/drawing/2010/main"/>
              </a:ext>
            </a:extLst>
          </a:blip>
          <a:stretch>
            <a:fillRect/>
          </a:stretch>
        </p:blipFill>
        <p:spPr>
          <a:xfrm>
            <a:off x="3631008" y="1439577"/>
            <a:ext cx="4706060" cy="5245688"/>
          </a:xfrm>
          <a:prstGeom prst="rect">
            <a:avLst/>
          </a:prstGeom>
        </p:spPr>
      </p:pic>
      <p:pic>
        <p:nvPicPr>
          <p:cNvPr id="169" name="図 168">
            <a:extLst>
              <a:ext uri="{FF2B5EF4-FFF2-40B4-BE49-F238E27FC236}">
                <a16:creationId xmlns:a16="http://schemas.microsoft.com/office/drawing/2014/main" id="{66735460-2D03-458D-85F2-B27403529B3F}"/>
              </a:ext>
            </a:extLst>
          </p:cNvPr>
          <p:cNvPicPr>
            <a:picLocks noChangeAspect="1"/>
          </p:cNvPicPr>
          <p:nvPr/>
        </p:nvPicPr>
        <p:blipFill>
          <a:blip r:embed="rId104" cstate="screen">
            <a:extLst>
              <a:ext uri="{28A0092B-C50C-407E-A947-70E740481C1C}">
                <a14:useLocalDpi xmlns:a14="http://schemas.microsoft.com/office/drawing/2010/main"/>
              </a:ext>
            </a:extLst>
          </a:blip>
          <a:stretch>
            <a:fillRect/>
          </a:stretch>
        </p:blipFill>
        <p:spPr>
          <a:xfrm>
            <a:off x="1739656" y="4347532"/>
            <a:ext cx="3062100" cy="2456504"/>
          </a:xfrm>
          <a:prstGeom prst="rect">
            <a:avLst/>
          </a:prstGeom>
        </p:spPr>
      </p:pic>
    </p:spTree>
    <p:extLst>
      <p:ext uri="{BB962C8B-B14F-4D97-AF65-F5344CB8AC3E}">
        <p14:creationId xmlns:p14="http://schemas.microsoft.com/office/powerpoint/2010/main" val="41217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56"/>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5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59"/>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1000"/>
                                  </p:stCondLst>
                                  <p:childTnLst>
                                    <p:set>
                                      <p:cBhvr>
                                        <p:cTn id="21" dur="1" fill="hold">
                                          <p:stCondLst>
                                            <p:cond delay="0"/>
                                          </p:stCondLst>
                                        </p:cTn>
                                        <p:tgtEl>
                                          <p:spTgt spid="60"/>
                                        </p:tgtEl>
                                        <p:attrNameLst>
                                          <p:attrName>style.visibility</p:attrName>
                                        </p:attrNameLst>
                                      </p:cBhvr>
                                      <p:to>
                                        <p:strVal val="visible"/>
                                      </p:to>
                                    </p:set>
                                  </p:childTnLst>
                                </p:cTn>
                              </p:par>
                            </p:childTnLst>
                          </p:cTn>
                        </p:par>
                        <p:par>
                          <p:cTn id="22" fill="hold">
                            <p:stCondLst>
                              <p:cond delay="7000"/>
                            </p:stCondLst>
                            <p:childTnLst>
                              <p:par>
                                <p:cTn id="23" presetID="1" presetClass="entr" presetSubtype="0" fill="hold" nodeType="afterEffect">
                                  <p:stCondLst>
                                    <p:cond delay="1000"/>
                                  </p:stCondLst>
                                  <p:childTnLst>
                                    <p:set>
                                      <p:cBhvr>
                                        <p:cTn id="24" dur="1" fill="hold">
                                          <p:stCondLst>
                                            <p:cond delay="0"/>
                                          </p:stCondLst>
                                        </p:cTn>
                                        <p:tgtEl>
                                          <p:spTgt spid="61"/>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nodeType="afterEffect">
                                  <p:stCondLst>
                                    <p:cond delay="1000"/>
                                  </p:stCondLst>
                                  <p:childTnLst>
                                    <p:set>
                                      <p:cBhvr>
                                        <p:cTn id="27" dur="1" fill="hold">
                                          <p:stCondLst>
                                            <p:cond delay="0"/>
                                          </p:stCondLst>
                                        </p:cTn>
                                        <p:tgtEl>
                                          <p:spTgt spid="65"/>
                                        </p:tgtEl>
                                        <p:attrNameLst>
                                          <p:attrName>style.visibility</p:attrName>
                                        </p:attrNameLst>
                                      </p:cBhvr>
                                      <p:to>
                                        <p:strVal val="visible"/>
                                      </p:to>
                                    </p:set>
                                  </p:childTnLst>
                                </p:cTn>
                              </p:par>
                            </p:childTnLst>
                          </p:cTn>
                        </p:par>
                        <p:par>
                          <p:cTn id="28" fill="hold">
                            <p:stCondLst>
                              <p:cond delay="9000"/>
                            </p:stCondLst>
                            <p:childTnLst>
                              <p:par>
                                <p:cTn id="29" presetID="1" presetClass="entr" presetSubtype="0" fill="hold" nodeType="afterEffect">
                                  <p:stCondLst>
                                    <p:cond delay="1000"/>
                                  </p:stCondLst>
                                  <p:childTnLst>
                                    <p:set>
                                      <p:cBhvr>
                                        <p:cTn id="30" dur="1" fill="hold">
                                          <p:stCondLst>
                                            <p:cond delay="0"/>
                                          </p:stCondLst>
                                        </p:cTn>
                                        <p:tgtEl>
                                          <p:spTgt spid="66"/>
                                        </p:tgtEl>
                                        <p:attrNameLst>
                                          <p:attrName>style.visibility</p:attrName>
                                        </p:attrNameLst>
                                      </p:cBhvr>
                                      <p:to>
                                        <p:strVal val="visible"/>
                                      </p:to>
                                    </p:set>
                                  </p:childTnLst>
                                </p:cTn>
                              </p:par>
                            </p:childTnLst>
                          </p:cTn>
                        </p:par>
                        <p:par>
                          <p:cTn id="31" fill="hold">
                            <p:stCondLst>
                              <p:cond delay="10000"/>
                            </p:stCondLst>
                            <p:childTnLst>
                              <p:par>
                                <p:cTn id="32" presetID="1" presetClass="entr" presetSubtype="0" fill="hold" nodeType="afterEffect">
                                  <p:stCondLst>
                                    <p:cond delay="1000"/>
                                  </p:stCondLst>
                                  <p:childTnLst>
                                    <p:set>
                                      <p:cBhvr>
                                        <p:cTn id="33" dur="1" fill="hold">
                                          <p:stCondLst>
                                            <p:cond delay="0"/>
                                          </p:stCondLst>
                                        </p:cTn>
                                        <p:tgtEl>
                                          <p:spTgt spid="67"/>
                                        </p:tgtEl>
                                        <p:attrNameLst>
                                          <p:attrName>style.visibility</p:attrName>
                                        </p:attrNameLst>
                                      </p:cBhvr>
                                      <p:to>
                                        <p:strVal val="visible"/>
                                      </p:to>
                                    </p:set>
                                  </p:childTnLst>
                                </p:cTn>
                              </p:par>
                            </p:childTnLst>
                          </p:cTn>
                        </p:par>
                        <p:par>
                          <p:cTn id="34" fill="hold">
                            <p:stCondLst>
                              <p:cond delay="11000"/>
                            </p:stCondLst>
                            <p:childTnLst>
                              <p:par>
                                <p:cTn id="35" presetID="1" presetClass="entr" presetSubtype="0" fill="hold" nodeType="afterEffect">
                                  <p:stCondLst>
                                    <p:cond delay="1000"/>
                                  </p:stCondLst>
                                  <p:childTnLst>
                                    <p:set>
                                      <p:cBhvr>
                                        <p:cTn id="36" dur="1" fill="hold">
                                          <p:stCondLst>
                                            <p:cond delay="0"/>
                                          </p:stCondLst>
                                        </p:cTn>
                                        <p:tgtEl>
                                          <p:spTgt spid="68"/>
                                        </p:tgtEl>
                                        <p:attrNameLst>
                                          <p:attrName>style.visibility</p:attrName>
                                        </p:attrNameLst>
                                      </p:cBhvr>
                                      <p:to>
                                        <p:strVal val="visible"/>
                                      </p:to>
                                    </p:set>
                                  </p:childTnLst>
                                </p:cTn>
                              </p:par>
                            </p:childTnLst>
                          </p:cTn>
                        </p:par>
                        <p:par>
                          <p:cTn id="37" fill="hold">
                            <p:stCondLst>
                              <p:cond delay="12000"/>
                            </p:stCondLst>
                            <p:childTnLst>
                              <p:par>
                                <p:cTn id="38" presetID="1" presetClass="entr" presetSubtype="0" fill="hold" nodeType="afterEffect">
                                  <p:stCondLst>
                                    <p:cond delay="1000"/>
                                  </p:stCondLst>
                                  <p:childTnLst>
                                    <p:set>
                                      <p:cBhvr>
                                        <p:cTn id="39" dur="1" fill="hold">
                                          <p:stCondLst>
                                            <p:cond delay="0"/>
                                          </p:stCondLst>
                                        </p:cTn>
                                        <p:tgtEl>
                                          <p:spTgt spid="69"/>
                                        </p:tgtEl>
                                        <p:attrNameLst>
                                          <p:attrName>style.visibility</p:attrName>
                                        </p:attrNameLst>
                                      </p:cBhvr>
                                      <p:to>
                                        <p:strVal val="visible"/>
                                      </p:to>
                                    </p:set>
                                  </p:childTnLst>
                                </p:cTn>
                              </p:par>
                            </p:childTnLst>
                          </p:cTn>
                        </p:par>
                        <p:par>
                          <p:cTn id="40" fill="hold">
                            <p:stCondLst>
                              <p:cond delay="13000"/>
                            </p:stCondLst>
                            <p:childTnLst>
                              <p:par>
                                <p:cTn id="41" presetID="1" presetClass="entr" presetSubtype="0" fill="hold" nodeType="afterEffect">
                                  <p:stCondLst>
                                    <p:cond delay="750"/>
                                  </p:stCondLst>
                                  <p:childTnLst>
                                    <p:set>
                                      <p:cBhvr>
                                        <p:cTn id="42" dur="1" fill="hold">
                                          <p:stCondLst>
                                            <p:cond delay="0"/>
                                          </p:stCondLst>
                                        </p:cTn>
                                        <p:tgtEl>
                                          <p:spTgt spid="70"/>
                                        </p:tgtEl>
                                        <p:attrNameLst>
                                          <p:attrName>style.visibility</p:attrName>
                                        </p:attrNameLst>
                                      </p:cBhvr>
                                      <p:to>
                                        <p:strVal val="visible"/>
                                      </p:to>
                                    </p:set>
                                  </p:childTnLst>
                                </p:cTn>
                              </p:par>
                            </p:childTnLst>
                          </p:cTn>
                        </p:par>
                        <p:par>
                          <p:cTn id="43" fill="hold">
                            <p:stCondLst>
                              <p:cond delay="13750"/>
                            </p:stCondLst>
                            <p:childTnLst>
                              <p:par>
                                <p:cTn id="44" presetID="1" presetClass="entr" presetSubtype="0" fill="hold" nodeType="afterEffect">
                                  <p:stCondLst>
                                    <p:cond delay="750"/>
                                  </p:stCondLst>
                                  <p:childTnLst>
                                    <p:set>
                                      <p:cBhvr>
                                        <p:cTn id="45" dur="1" fill="hold">
                                          <p:stCondLst>
                                            <p:cond delay="0"/>
                                          </p:stCondLst>
                                        </p:cTn>
                                        <p:tgtEl>
                                          <p:spTgt spid="71"/>
                                        </p:tgtEl>
                                        <p:attrNameLst>
                                          <p:attrName>style.visibility</p:attrName>
                                        </p:attrNameLst>
                                      </p:cBhvr>
                                      <p:to>
                                        <p:strVal val="visible"/>
                                      </p:to>
                                    </p:set>
                                  </p:childTnLst>
                                </p:cTn>
                              </p:par>
                            </p:childTnLst>
                          </p:cTn>
                        </p:par>
                        <p:par>
                          <p:cTn id="46" fill="hold">
                            <p:stCondLst>
                              <p:cond delay="14500"/>
                            </p:stCondLst>
                            <p:childTnLst>
                              <p:par>
                                <p:cTn id="47" presetID="1" presetClass="entr" presetSubtype="0" fill="hold" nodeType="afterEffect">
                                  <p:stCondLst>
                                    <p:cond delay="750"/>
                                  </p:stCondLst>
                                  <p:childTnLst>
                                    <p:set>
                                      <p:cBhvr>
                                        <p:cTn id="48" dur="1" fill="hold">
                                          <p:stCondLst>
                                            <p:cond delay="0"/>
                                          </p:stCondLst>
                                        </p:cTn>
                                        <p:tgtEl>
                                          <p:spTgt spid="72"/>
                                        </p:tgtEl>
                                        <p:attrNameLst>
                                          <p:attrName>style.visibility</p:attrName>
                                        </p:attrNameLst>
                                      </p:cBhvr>
                                      <p:to>
                                        <p:strVal val="visible"/>
                                      </p:to>
                                    </p:set>
                                  </p:childTnLst>
                                </p:cTn>
                              </p:par>
                            </p:childTnLst>
                          </p:cTn>
                        </p:par>
                        <p:par>
                          <p:cTn id="49" fill="hold">
                            <p:stCondLst>
                              <p:cond delay="15250"/>
                            </p:stCondLst>
                            <p:childTnLst>
                              <p:par>
                                <p:cTn id="50" presetID="1" presetClass="entr" presetSubtype="0" fill="hold" nodeType="afterEffect">
                                  <p:stCondLst>
                                    <p:cond delay="500"/>
                                  </p:stCondLst>
                                  <p:childTnLst>
                                    <p:set>
                                      <p:cBhvr>
                                        <p:cTn id="51" dur="1" fill="hold">
                                          <p:stCondLst>
                                            <p:cond delay="0"/>
                                          </p:stCondLst>
                                        </p:cTn>
                                        <p:tgtEl>
                                          <p:spTgt spid="73"/>
                                        </p:tgtEl>
                                        <p:attrNameLst>
                                          <p:attrName>style.visibility</p:attrName>
                                        </p:attrNameLst>
                                      </p:cBhvr>
                                      <p:to>
                                        <p:strVal val="visible"/>
                                      </p:to>
                                    </p:set>
                                  </p:childTnLst>
                                </p:cTn>
                              </p:par>
                            </p:childTnLst>
                          </p:cTn>
                        </p:par>
                        <p:par>
                          <p:cTn id="52" fill="hold">
                            <p:stCondLst>
                              <p:cond delay="15750"/>
                            </p:stCondLst>
                            <p:childTnLst>
                              <p:par>
                                <p:cTn id="53" presetID="1" presetClass="entr" presetSubtype="0" fill="hold" nodeType="afterEffect">
                                  <p:stCondLst>
                                    <p:cond delay="500"/>
                                  </p:stCondLst>
                                  <p:childTnLst>
                                    <p:set>
                                      <p:cBhvr>
                                        <p:cTn id="54" dur="1" fill="hold">
                                          <p:stCondLst>
                                            <p:cond delay="0"/>
                                          </p:stCondLst>
                                        </p:cTn>
                                        <p:tgtEl>
                                          <p:spTgt spid="74"/>
                                        </p:tgtEl>
                                        <p:attrNameLst>
                                          <p:attrName>style.visibility</p:attrName>
                                        </p:attrNameLst>
                                      </p:cBhvr>
                                      <p:to>
                                        <p:strVal val="visible"/>
                                      </p:to>
                                    </p:set>
                                  </p:childTnLst>
                                </p:cTn>
                              </p:par>
                            </p:childTnLst>
                          </p:cTn>
                        </p:par>
                        <p:par>
                          <p:cTn id="55" fill="hold">
                            <p:stCondLst>
                              <p:cond delay="16250"/>
                            </p:stCondLst>
                            <p:childTnLst>
                              <p:par>
                                <p:cTn id="56" presetID="1" presetClass="entr" presetSubtype="0" fill="hold" nodeType="afterEffect">
                                  <p:stCondLst>
                                    <p:cond delay="500"/>
                                  </p:stCondLst>
                                  <p:childTnLst>
                                    <p:set>
                                      <p:cBhvr>
                                        <p:cTn id="57" dur="1" fill="hold">
                                          <p:stCondLst>
                                            <p:cond delay="0"/>
                                          </p:stCondLst>
                                        </p:cTn>
                                        <p:tgtEl>
                                          <p:spTgt spid="86"/>
                                        </p:tgtEl>
                                        <p:attrNameLst>
                                          <p:attrName>style.visibility</p:attrName>
                                        </p:attrNameLst>
                                      </p:cBhvr>
                                      <p:to>
                                        <p:strVal val="visible"/>
                                      </p:to>
                                    </p:set>
                                  </p:childTnLst>
                                </p:cTn>
                              </p:par>
                            </p:childTnLst>
                          </p:cTn>
                        </p:par>
                        <p:par>
                          <p:cTn id="58" fill="hold">
                            <p:stCondLst>
                              <p:cond delay="16750"/>
                            </p:stCondLst>
                            <p:childTnLst>
                              <p:par>
                                <p:cTn id="59" presetID="1" presetClass="entr" presetSubtype="0" fill="hold" nodeType="afterEffect">
                                  <p:stCondLst>
                                    <p:cond delay="500"/>
                                  </p:stCondLst>
                                  <p:childTnLst>
                                    <p:set>
                                      <p:cBhvr>
                                        <p:cTn id="60" dur="1" fill="hold">
                                          <p:stCondLst>
                                            <p:cond delay="0"/>
                                          </p:stCondLst>
                                        </p:cTn>
                                        <p:tgtEl>
                                          <p:spTgt spid="87"/>
                                        </p:tgtEl>
                                        <p:attrNameLst>
                                          <p:attrName>style.visibility</p:attrName>
                                        </p:attrNameLst>
                                      </p:cBhvr>
                                      <p:to>
                                        <p:strVal val="visible"/>
                                      </p:to>
                                    </p:set>
                                  </p:childTnLst>
                                </p:cTn>
                              </p:par>
                            </p:childTnLst>
                          </p:cTn>
                        </p:par>
                        <p:par>
                          <p:cTn id="61" fill="hold">
                            <p:stCondLst>
                              <p:cond delay="17250"/>
                            </p:stCondLst>
                            <p:childTnLst>
                              <p:par>
                                <p:cTn id="62" presetID="1" presetClass="entr" presetSubtype="0" fill="hold" nodeType="afterEffect">
                                  <p:stCondLst>
                                    <p:cond delay="500"/>
                                  </p:stCondLst>
                                  <p:childTnLst>
                                    <p:set>
                                      <p:cBhvr>
                                        <p:cTn id="63" dur="1" fill="hold">
                                          <p:stCondLst>
                                            <p:cond delay="0"/>
                                          </p:stCondLst>
                                        </p:cTn>
                                        <p:tgtEl>
                                          <p:spTgt spid="88"/>
                                        </p:tgtEl>
                                        <p:attrNameLst>
                                          <p:attrName>style.visibility</p:attrName>
                                        </p:attrNameLst>
                                      </p:cBhvr>
                                      <p:to>
                                        <p:strVal val="visible"/>
                                      </p:to>
                                    </p:set>
                                  </p:childTnLst>
                                </p:cTn>
                              </p:par>
                            </p:childTnLst>
                          </p:cTn>
                        </p:par>
                        <p:par>
                          <p:cTn id="64" fill="hold">
                            <p:stCondLst>
                              <p:cond delay="17750"/>
                            </p:stCondLst>
                            <p:childTnLst>
                              <p:par>
                                <p:cTn id="65" presetID="1" presetClass="entr" presetSubtype="0" fill="hold" nodeType="afterEffect">
                                  <p:stCondLst>
                                    <p:cond delay="300"/>
                                  </p:stCondLst>
                                  <p:childTnLst>
                                    <p:set>
                                      <p:cBhvr>
                                        <p:cTn id="66" dur="1" fill="hold">
                                          <p:stCondLst>
                                            <p:cond delay="0"/>
                                          </p:stCondLst>
                                        </p:cTn>
                                        <p:tgtEl>
                                          <p:spTgt spid="89"/>
                                        </p:tgtEl>
                                        <p:attrNameLst>
                                          <p:attrName>style.visibility</p:attrName>
                                        </p:attrNameLst>
                                      </p:cBhvr>
                                      <p:to>
                                        <p:strVal val="visible"/>
                                      </p:to>
                                    </p:set>
                                  </p:childTnLst>
                                </p:cTn>
                              </p:par>
                            </p:childTnLst>
                          </p:cTn>
                        </p:par>
                        <p:par>
                          <p:cTn id="67" fill="hold">
                            <p:stCondLst>
                              <p:cond delay="18050"/>
                            </p:stCondLst>
                            <p:childTnLst>
                              <p:par>
                                <p:cTn id="68" presetID="1" presetClass="entr" presetSubtype="0" fill="hold" nodeType="afterEffect">
                                  <p:stCondLst>
                                    <p:cond delay="30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18350"/>
                            </p:stCondLst>
                            <p:childTnLst>
                              <p:par>
                                <p:cTn id="71" presetID="1" presetClass="entr" presetSubtype="0" fill="hold" nodeType="afterEffect">
                                  <p:stCondLst>
                                    <p:cond delay="300"/>
                                  </p:stCondLst>
                                  <p:childTnLst>
                                    <p:set>
                                      <p:cBhvr>
                                        <p:cTn id="72" dur="1" fill="hold">
                                          <p:stCondLst>
                                            <p:cond delay="0"/>
                                          </p:stCondLst>
                                        </p:cTn>
                                        <p:tgtEl>
                                          <p:spTgt spid="91"/>
                                        </p:tgtEl>
                                        <p:attrNameLst>
                                          <p:attrName>style.visibility</p:attrName>
                                        </p:attrNameLst>
                                      </p:cBhvr>
                                      <p:to>
                                        <p:strVal val="visible"/>
                                      </p:to>
                                    </p:set>
                                  </p:childTnLst>
                                </p:cTn>
                              </p:par>
                            </p:childTnLst>
                          </p:cTn>
                        </p:par>
                        <p:par>
                          <p:cTn id="73" fill="hold">
                            <p:stCondLst>
                              <p:cond delay="18650"/>
                            </p:stCondLst>
                            <p:childTnLst>
                              <p:par>
                                <p:cTn id="74" presetID="1" presetClass="entr" presetSubtype="0" fill="hold" nodeType="afterEffect">
                                  <p:stCondLst>
                                    <p:cond delay="300"/>
                                  </p:stCondLst>
                                  <p:childTnLst>
                                    <p:set>
                                      <p:cBhvr>
                                        <p:cTn id="75" dur="1" fill="hold">
                                          <p:stCondLst>
                                            <p:cond delay="0"/>
                                          </p:stCondLst>
                                        </p:cTn>
                                        <p:tgtEl>
                                          <p:spTgt spid="92"/>
                                        </p:tgtEl>
                                        <p:attrNameLst>
                                          <p:attrName>style.visibility</p:attrName>
                                        </p:attrNameLst>
                                      </p:cBhvr>
                                      <p:to>
                                        <p:strVal val="visible"/>
                                      </p:to>
                                    </p:set>
                                  </p:childTnLst>
                                </p:cTn>
                              </p:par>
                            </p:childTnLst>
                          </p:cTn>
                        </p:par>
                        <p:par>
                          <p:cTn id="76" fill="hold">
                            <p:stCondLst>
                              <p:cond delay="18950"/>
                            </p:stCondLst>
                            <p:childTnLst>
                              <p:par>
                                <p:cTn id="77" presetID="1" presetClass="entr" presetSubtype="0" fill="hold" nodeType="afterEffect">
                                  <p:stCondLst>
                                    <p:cond delay="300"/>
                                  </p:stCondLst>
                                  <p:childTnLst>
                                    <p:set>
                                      <p:cBhvr>
                                        <p:cTn id="78" dur="1" fill="hold">
                                          <p:stCondLst>
                                            <p:cond delay="0"/>
                                          </p:stCondLst>
                                        </p:cTn>
                                        <p:tgtEl>
                                          <p:spTgt spid="93"/>
                                        </p:tgtEl>
                                        <p:attrNameLst>
                                          <p:attrName>style.visibility</p:attrName>
                                        </p:attrNameLst>
                                      </p:cBhvr>
                                      <p:to>
                                        <p:strVal val="visible"/>
                                      </p:to>
                                    </p:set>
                                  </p:childTnLst>
                                </p:cTn>
                              </p:par>
                            </p:childTnLst>
                          </p:cTn>
                        </p:par>
                        <p:par>
                          <p:cTn id="79" fill="hold">
                            <p:stCondLst>
                              <p:cond delay="19250"/>
                            </p:stCondLst>
                            <p:childTnLst>
                              <p:par>
                                <p:cTn id="80" presetID="1" presetClass="entr" presetSubtype="0" fill="hold" nodeType="afterEffect">
                                  <p:stCondLst>
                                    <p:cond delay="300"/>
                                  </p:stCondLst>
                                  <p:childTnLst>
                                    <p:set>
                                      <p:cBhvr>
                                        <p:cTn id="81" dur="1" fill="hold">
                                          <p:stCondLst>
                                            <p:cond delay="0"/>
                                          </p:stCondLst>
                                        </p:cTn>
                                        <p:tgtEl>
                                          <p:spTgt spid="94"/>
                                        </p:tgtEl>
                                        <p:attrNameLst>
                                          <p:attrName>style.visibility</p:attrName>
                                        </p:attrNameLst>
                                      </p:cBhvr>
                                      <p:to>
                                        <p:strVal val="visible"/>
                                      </p:to>
                                    </p:set>
                                  </p:childTnLst>
                                </p:cTn>
                              </p:par>
                            </p:childTnLst>
                          </p:cTn>
                        </p:par>
                        <p:par>
                          <p:cTn id="82" fill="hold">
                            <p:stCondLst>
                              <p:cond delay="19550"/>
                            </p:stCondLst>
                            <p:childTnLst>
                              <p:par>
                                <p:cTn id="83" presetID="1" presetClass="entr" presetSubtype="0" fill="hold" nodeType="afterEffect">
                                  <p:stCondLst>
                                    <p:cond delay="300"/>
                                  </p:stCondLst>
                                  <p:childTnLst>
                                    <p:set>
                                      <p:cBhvr>
                                        <p:cTn id="84" dur="1" fill="hold">
                                          <p:stCondLst>
                                            <p:cond delay="0"/>
                                          </p:stCondLst>
                                        </p:cTn>
                                        <p:tgtEl>
                                          <p:spTgt spid="95"/>
                                        </p:tgtEl>
                                        <p:attrNameLst>
                                          <p:attrName>style.visibility</p:attrName>
                                        </p:attrNameLst>
                                      </p:cBhvr>
                                      <p:to>
                                        <p:strVal val="visible"/>
                                      </p:to>
                                    </p:set>
                                  </p:childTnLst>
                                </p:cTn>
                              </p:par>
                            </p:childTnLst>
                          </p:cTn>
                        </p:par>
                        <p:par>
                          <p:cTn id="85" fill="hold">
                            <p:stCondLst>
                              <p:cond delay="19850"/>
                            </p:stCondLst>
                            <p:childTnLst>
                              <p:par>
                                <p:cTn id="86" presetID="1" presetClass="entr" presetSubtype="0" fill="hold" nodeType="afterEffect">
                                  <p:stCondLst>
                                    <p:cond delay="300"/>
                                  </p:stCondLst>
                                  <p:childTnLst>
                                    <p:set>
                                      <p:cBhvr>
                                        <p:cTn id="87" dur="1" fill="hold">
                                          <p:stCondLst>
                                            <p:cond delay="0"/>
                                          </p:stCondLst>
                                        </p:cTn>
                                        <p:tgtEl>
                                          <p:spTgt spid="96"/>
                                        </p:tgtEl>
                                        <p:attrNameLst>
                                          <p:attrName>style.visibility</p:attrName>
                                        </p:attrNameLst>
                                      </p:cBhvr>
                                      <p:to>
                                        <p:strVal val="visible"/>
                                      </p:to>
                                    </p:set>
                                  </p:childTnLst>
                                </p:cTn>
                              </p:par>
                            </p:childTnLst>
                          </p:cTn>
                        </p:par>
                        <p:par>
                          <p:cTn id="88" fill="hold">
                            <p:stCondLst>
                              <p:cond delay="20150"/>
                            </p:stCondLst>
                            <p:childTnLst>
                              <p:par>
                                <p:cTn id="89" presetID="1" presetClass="entr" presetSubtype="0" fill="hold" nodeType="afterEffect">
                                  <p:stCondLst>
                                    <p:cond delay="200"/>
                                  </p:stCondLst>
                                  <p:childTnLst>
                                    <p:set>
                                      <p:cBhvr>
                                        <p:cTn id="90" dur="1" fill="hold">
                                          <p:stCondLst>
                                            <p:cond delay="0"/>
                                          </p:stCondLst>
                                        </p:cTn>
                                        <p:tgtEl>
                                          <p:spTgt spid="97"/>
                                        </p:tgtEl>
                                        <p:attrNameLst>
                                          <p:attrName>style.visibility</p:attrName>
                                        </p:attrNameLst>
                                      </p:cBhvr>
                                      <p:to>
                                        <p:strVal val="visible"/>
                                      </p:to>
                                    </p:set>
                                  </p:childTnLst>
                                </p:cTn>
                              </p:par>
                            </p:childTnLst>
                          </p:cTn>
                        </p:par>
                        <p:par>
                          <p:cTn id="91" fill="hold">
                            <p:stCondLst>
                              <p:cond delay="20350"/>
                            </p:stCondLst>
                            <p:childTnLst>
                              <p:par>
                                <p:cTn id="92" presetID="1" presetClass="entr" presetSubtype="0" fill="hold" nodeType="afterEffect">
                                  <p:stCondLst>
                                    <p:cond delay="200"/>
                                  </p:stCondLst>
                                  <p:childTnLst>
                                    <p:set>
                                      <p:cBhvr>
                                        <p:cTn id="93" dur="1" fill="hold">
                                          <p:stCondLst>
                                            <p:cond delay="0"/>
                                          </p:stCondLst>
                                        </p:cTn>
                                        <p:tgtEl>
                                          <p:spTgt spid="98"/>
                                        </p:tgtEl>
                                        <p:attrNameLst>
                                          <p:attrName>style.visibility</p:attrName>
                                        </p:attrNameLst>
                                      </p:cBhvr>
                                      <p:to>
                                        <p:strVal val="visible"/>
                                      </p:to>
                                    </p:set>
                                  </p:childTnLst>
                                </p:cTn>
                              </p:par>
                            </p:childTnLst>
                          </p:cTn>
                        </p:par>
                        <p:par>
                          <p:cTn id="94" fill="hold">
                            <p:stCondLst>
                              <p:cond delay="20550"/>
                            </p:stCondLst>
                            <p:childTnLst>
                              <p:par>
                                <p:cTn id="95" presetID="1" presetClass="entr" presetSubtype="0" fill="hold" nodeType="afterEffect">
                                  <p:stCondLst>
                                    <p:cond delay="200"/>
                                  </p:stCondLst>
                                  <p:childTnLst>
                                    <p:set>
                                      <p:cBhvr>
                                        <p:cTn id="96" dur="1" fill="hold">
                                          <p:stCondLst>
                                            <p:cond delay="0"/>
                                          </p:stCondLst>
                                        </p:cTn>
                                        <p:tgtEl>
                                          <p:spTgt spid="99"/>
                                        </p:tgtEl>
                                        <p:attrNameLst>
                                          <p:attrName>style.visibility</p:attrName>
                                        </p:attrNameLst>
                                      </p:cBhvr>
                                      <p:to>
                                        <p:strVal val="visible"/>
                                      </p:to>
                                    </p:set>
                                  </p:childTnLst>
                                </p:cTn>
                              </p:par>
                            </p:childTnLst>
                          </p:cTn>
                        </p:par>
                        <p:par>
                          <p:cTn id="97" fill="hold">
                            <p:stCondLst>
                              <p:cond delay="20750"/>
                            </p:stCondLst>
                            <p:childTnLst>
                              <p:par>
                                <p:cTn id="98" presetID="1" presetClass="entr" presetSubtype="0" fill="hold" nodeType="afterEffect">
                                  <p:stCondLst>
                                    <p:cond delay="200"/>
                                  </p:stCondLst>
                                  <p:childTnLst>
                                    <p:set>
                                      <p:cBhvr>
                                        <p:cTn id="99" dur="1" fill="hold">
                                          <p:stCondLst>
                                            <p:cond delay="0"/>
                                          </p:stCondLst>
                                        </p:cTn>
                                        <p:tgtEl>
                                          <p:spTgt spid="100"/>
                                        </p:tgtEl>
                                        <p:attrNameLst>
                                          <p:attrName>style.visibility</p:attrName>
                                        </p:attrNameLst>
                                      </p:cBhvr>
                                      <p:to>
                                        <p:strVal val="visible"/>
                                      </p:to>
                                    </p:set>
                                  </p:childTnLst>
                                </p:cTn>
                              </p:par>
                            </p:childTnLst>
                          </p:cTn>
                        </p:par>
                        <p:par>
                          <p:cTn id="100" fill="hold">
                            <p:stCondLst>
                              <p:cond delay="20950"/>
                            </p:stCondLst>
                            <p:childTnLst>
                              <p:par>
                                <p:cTn id="101" presetID="1" presetClass="entr" presetSubtype="0" fill="hold" nodeType="afterEffect">
                                  <p:stCondLst>
                                    <p:cond delay="100"/>
                                  </p:stCondLst>
                                  <p:childTnLst>
                                    <p:set>
                                      <p:cBhvr>
                                        <p:cTn id="102" dur="1" fill="hold">
                                          <p:stCondLst>
                                            <p:cond delay="0"/>
                                          </p:stCondLst>
                                        </p:cTn>
                                        <p:tgtEl>
                                          <p:spTgt spid="101"/>
                                        </p:tgtEl>
                                        <p:attrNameLst>
                                          <p:attrName>style.visibility</p:attrName>
                                        </p:attrNameLst>
                                      </p:cBhvr>
                                      <p:to>
                                        <p:strVal val="visible"/>
                                      </p:to>
                                    </p:set>
                                  </p:childTnLst>
                                </p:cTn>
                              </p:par>
                            </p:childTnLst>
                          </p:cTn>
                        </p:par>
                        <p:par>
                          <p:cTn id="103" fill="hold">
                            <p:stCondLst>
                              <p:cond delay="21050"/>
                            </p:stCondLst>
                            <p:childTnLst>
                              <p:par>
                                <p:cTn id="104" presetID="1" presetClass="entr" presetSubtype="0" fill="hold" nodeType="afterEffect">
                                  <p:stCondLst>
                                    <p:cond delay="100"/>
                                  </p:stCondLst>
                                  <p:childTnLst>
                                    <p:set>
                                      <p:cBhvr>
                                        <p:cTn id="105" dur="1" fill="hold">
                                          <p:stCondLst>
                                            <p:cond delay="0"/>
                                          </p:stCondLst>
                                        </p:cTn>
                                        <p:tgtEl>
                                          <p:spTgt spid="102"/>
                                        </p:tgtEl>
                                        <p:attrNameLst>
                                          <p:attrName>style.visibility</p:attrName>
                                        </p:attrNameLst>
                                      </p:cBhvr>
                                      <p:to>
                                        <p:strVal val="visible"/>
                                      </p:to>
                                    </p:set>
                                  </p:childTnLst>
                                </p:cTn>
                              </p:par>
                            </p:childTnLst>
                          </p:cTn>
                        </p:par>
                        <p:par>
                          <p:cTn id="106" fill="hold">
                            <p:stCondLst>
                              <p:cond delay="21150"/>
                            </p:stCondLst>
                            <p:childTnLst>
                              <p:par>
                                <p:cTn id="107" presetID="1" presetClass="entr" presetSubtype="0" fill="hold" nodeType="afterEffect">
                                  <p:stCondLst>
                                    <p:cond delay="100"/>
                                  </p:stCondLst>
                                  <p:childTnLst>
                                    <p:set>
                                      <p:cBhvr>
                                        <p:cTn id="108" dur="1" fill="hold">
                                          <p:stCondLst>
                                            <p:cond delay="0"/>
                                          </p:stCondLst>
                                        </p:cTn>
                                        <p:tgtEl>
                                          <p:spTgt spid="103"/>
                                        </p:tgtEl>
                                        <p:attrNameLst>
                                          <p:attrName>style.visibility</p:attrName>
                                        </p:attrNameLst>
                                      </p:cBhvr>
                                      <p:to>
                                        <p:strVal val="visible"/>
                                      </p:to>
                                    </p:set>
                                  </p:childTnLst>
                                </p:cTn>
                              </p:par>
                            </p:childTnLst>
                          </p:cTn>
                        </p:par>
                        <p:par>
                          <p:cTn id="109" fill="hold">
                            <p:stCondLst>
                              <p:cond delay="21250"/>
                            </p:stCondLst>
                            <p:childTnLst>
                              <p:par>
                                <p:cTn id="110" presetID="1" presetClass="entr" presetSubtype="0" fill="hold" nodeType="afterEffect">
                                  <p:stCondLst>
                                    <p:cond delay="100"/>
                                  </p:stCondLst>
                                  <p:childTnLst>
                                    <p:set>
                                      <p:cBhvr>
                                        <p:cTn id="111" dur="1" fill="hold">
                                          <p:stCondLst>
                                            <p:cond delay="0"/>
                                          </p:stCondLst>
                                        </p:cTn>
                                        <p:tgtEl>
                                          <p:spTgt spid="104"/>
                                        </p:tgtEl>
                                        <p:attrNameLst>
                                          <p:attrName>style.visibility</p:attrName>
                                        </p:attrNameLst>
                                      </p:cBhvr>
                                      <p:to>
                                        <p:strVal val="visible"/>
                                      </p:to>
                                    </p:set>
                                  </p:childTnLst>
                                </p:cTn>
                              </p:par>
                            </p:childTnLst>
                          </p:cTn>
                        </p:par>
                        <p:par>
                          <p:cTn id="112" fill="hold">
                            <p:stCondLst>
                              <p:cond delay="21350"/>
                            </p:stCondLst>
                            <p:childTnLst>
                              <p:par>
                                <p:cTn id="113" presetID="1" presetClass="entr" presetSubtype="0" fill="hold" nodeType="afterEffect">
                                  <p:stCondLst>
                                    <p:cond delay="100"/>
                                  </p:stCondLst>
                                  <p:childTnLst>
                                    <p:set>
                                      <p:cBhvr>
                                        <p:cTn id="114" dur="1" fill="hold">
                                          <p:stCondLst>
                                            <p:cond delay="0"/>
                                          </p:stCondLst>
                                        </p:cTn>
                                        <p:tgtEl>
                                          <p:spTgt spid="105"/>
                                        </p:tgtEl>
                                        <p:attrNameLst>
                                          <p:attrName>style.visibility</p:attrName>
                                        </p:attrNameLst>
                                      </p:cBhvr>
                                      <p:to>
                                        <p:strVal val="visible"/>
                                      </p:to>
                                    </p:set>
                                  </p:childTnLst>
                                </p:cTn>
                              </p:par>
                            </p:childTnLst>
                          </p:cTn>
                        </p:par>
                        <p:par>
                          <p:cTn id="115" fill="hold">
                            <p:stCondLst>
                              <p:cond delay="21450"/>
                            </p:stCondLst>
                            <p:childTnLst>
                              <p:par>
                                <p:cTn id="116" presetID="1" presetClass="entr" presetSubtype="0" fill="hold" nodeType="afterEffect">
                                  <p:stCondLst>
                                    <p:cond delay="100"/>
                                  </p:stCondLst>
                                  <p:childTnLst>
                                    <p:set>
                                      <p:cBhvr>
                                        <p:cTn id="117" dur="1" fill="hold">
                                          <p:stCondLst>
                                            <p:cond delay="0"/>
                                          </p:stCondLst>
                                        </p:cTn>
                                        <p:tgtEl>
                                          <p:spTgt spid="106"/>
                                        </p:tgtEl>
                                        <p:attrNameLst>
                                          <p:attrName>style.visibility</p:attrName>
                                        </p:attrNameLst>
                                      </p:cBhvr>
                                      <p:to>
                                        <p:strVal val="visible"/>
                                      </p:to>
                                    </p:set>
                                  </p:childTnLst>
                                </p:cTn>
                              </p:par>
                            </p:childTnLst>
                          </p:cTn>
                        </p:par>
                        <p:par>
                          <p:cTn id="118" fill="hold">
                            <p:stCondLst>
                              <p:cond delay="21550"/>
                            </p:stCondLst>
                            <p:childTnLst>
                              <p:par>
                                <p:cTn id="119" presetID="1" presetClass="entr" presetSubtype="0" fill="hold" nodeType="afterEffect">
                                  <p:stCondLst>
                                    <p:cond delay="100"/>
                                  </p:stCondLst>
                                  <p:childTnLst>
                                    <p:set>
                                      <p:cBhvr>
                                        <p:cTn id="120" dur="1" fill="hold">
                                          <p:stCondLst>
                                            <p:cond delay="0"/>
                                          </p:stCondLst>
                                        </p:cTn>
                                        <p:tgtEl>
                                          <p:spTgt spid="107"/>
                                        </p:tgtEl>
                                        <p:attrNameLst>
                                          <p:attrName>style.visibility</p:attrName>
                                        </p:attrNameLst>
                                      </p:cBhvr>
                                      <p:to>
                                        <p:strVal val="visible"/>
                                      </p:to>
                                    </p:set>
                                  </p:childTnLst>
                                </p:cTn>
                              </p:par>
                            </p:childTnLst>
                          </p:cTn>
                        </p:par>
                        <p:par>
                          <p:cTn id="121" fill="hold">
                            <p:stCondLst>
                              <p:cond delay="21650"/>
                            </p:stCondLst>
                            <p:childTnLst>
                              <p:par>
                                <p:cTn id="122" presetID="1" presetClass="entr" presetSubtype="0" fill="hold" nodeType="afterEffect">
                                  <p:stCondLst>
                                    <p:cond delay="100"/>
                                  </p:stCondLst>
                                  <p:childTnLst>
                                    <p:set>
                                      <p:cBhvr>
                                        <p:cTn id="123" dur="1" fill="hold">
                                          <p:stCondLst>
                                            <p:cond delay="0"/>
                                          </p:stCondLst>
                                        </p:cTn>
                                        <p:tgtEl>
                                          <p:spTgt spid="108"/>
                                        </p:tgtEl>
                                        <p:attrNameLst>
                                          <p:attrName>style.visibility</p:attrName>
                                        </p:attrNameLst>
                                      </p:cBhvr>
                                      <p:to>
                                        <p:strVal val="visible"/>
                                      </p:to>
                                    </p:set>
                                  </p:childTnLst>
                                </p:cTn>
                              </p:par>
                            </p:childTnLst>
                          </p:cTn>
                        </p:par>
                        <p:par>
                          <p:cTn id="124" fill="hold">
                            <p:stCondLst>
                              <p:cond delay="21750"/>
                            </p:stCondLst>
                            <p:childTnLst>
                              <p:par>
                                <p:cTn id="125" presetID="1" presetClass="entr" presetSubtype="0" fill="hold" nodeType="afterEffect">
                                  <p:stCondLst>
                                    <p:cond delay="100"/>
                                  </p:stCondLst>
                                  <p:childTnLst>
                                    <p:set>
                                      <p:cBhvr>
                                        <p:cTn id="126" dur="1" fill="hold">
                                          <p:stCondLst>
                                            <p:cond delay="0"/>
                                          </p:stCondLst>
                                        </p:cTn>
                                        <p:tgtEl>
                                          <p:spTgt spid="109"/>
                                        </p:tgtEl>
                                        <p:attrNameLst>
                                          <p:attrName>style.visibility</p:attrName>
                                        </p:attrNameLst>
                                      </p:cBhvr>
                                      <p:to>
                                        <p:strVal val="visible"/>
                                      </p:to>
                                    </p:set>
                                  </p:childTnLst>
                                </p:cTn>
                              </p:par>
                            </p:childTnLst>
                          </p:cTn>
                        </p:par>
                        <p:par>
                          <p:cTn id="127" fill="hold">
                            <p:stCondLst>
                              <p:cond delay="21850"/>
                            </p:stCondLst>
                            <p:childTnLst>
                              <p:par>
                                <p:cTn id="128" presetID="1" presetClass="entr" presetSubtype="0" fill="hold" nodeType="afterEffect">
                                  <p:stCondLst>
                                    <p:cond delay="100"/>
                                  </p:stCondLst>
                                  <p:childTnLst>
                                    <p:set>
                                      <p:cBhvr>
                                        <p:cTn id="129" dur="1" fill="hold">
                                          <p:stCondLst>
                                            <p:cond delay="0"/>
                                          </p:stCondLst>
                                        </p:cTn>
                                        <p:tgtEl>
                                          <p:spTgt spid="110"/>
                                        </p:tgtEl>
                                        <p:attrNameLst>
                                          <p:attrName>style.visibility</p:attrName>
                                        </p:attrNameLst>
                                      </p:cBhvr>
                                      <p:to>
                                        <p:strVal val="visible"/>
                                      </p:to>
                                    </p:set>
                                  </p:childTnLst>
                                </p:cTn>
                              </p:par>
                            </p:childTnLst>
                          </p:cTn>
                        </p:par>
                        <p:par>
                          <p:cTn id="130" fill="hold">
                            <p:stCondLst>
                              <p:cond delay="21950"/>
                            </p:stCondLst>
                            <p:childTnLst>
                              <p:par>
                                <p:cTn id="131" presetID="1" presetClass="entr" presetSubtype="0" fill="hold" nodeType="afterEffect">
                                  <p:stCondLst>
                                    <p:cond delay="100"/>
                                  </p:stCondLst>
                                  <p:childTnLst>
                                    <p:set>
                                      <p:cBhvr>
                                        <p:cTn id="132" dur="1" fill="hold">
                                          <p:stCondLst>
                                            <p:cond delay="0"/>
                                          </p:stCondLst>
                                        </p:cTn>
                                        <p:tgtEl>
                                          <p:spTgt spid="111"/>
                                        </p:tgtEl>
                                        <p:attrNameLst>
                                          <p:attrName>style.visibility</p:attrName>
                                        </p:attrNameLst>
                                      </p:cBhvr>
                                      <p:to>
                                        <p:strVal val="visible"/>
                                      </p:to>
                                    </p:set>
                                  </p:childTnLst>
                                </p:cTn>
                              </p:par>
                            </p:childTnLst>
                          </p:cTn>
                        </p:par>
                        <p:par>
                          <p:cTn id="133" fill="hold">
                            <p:stCondLst>
                              <p:cond delay="22050"/>
                            </p:stCondLst>
                            <p:childTnLst>
                              <p:par>
                                <p:cTn id="134" presetID="1" presetClass="entr" presetSubtype="0" fill="hold" nodeType="afterEffect">
                                  <p:stCondLst>
                                    <p:cond delay="100"/>
                                  </p:stCondLst>
                                  <p:childTnLst>
                                    <p:set>
                                      <p:cBhvr>
                                        <p:cTn id="135" dur="1" fill="hold">
                                          <p:stCondLst>
                                            <p:cond delay="0"/>
                                          </p:stCondLst>
                                        </p:cTn>
                                        <p:tgtEl>
                                          <p:spTgt spid="112"/>
                                        </p:tgtEl>
                                        <p:attrNameLst>
                                          <p:attrName>style.visibility</p:attrName>
                                        </p:attrNameLst>
                                      </p:cBhvr>
                                      <p:to>
                                        <p:strVal val="visible"/>
                                      </p:to>
                                    </p:set>
                                  </p:childTnLst>
                                </p:cTn>
                              </p:par>
                            </p:childTnLst>
                          </p:cTn>
                        </p:par>
                        <p:par>
                          <p:cTn id="136" fill="hold">
                            <p:stCondLst>
                              <p:cond delay="22150"/>
                            </p:stCondLst>
                            <p:childTnLst>
                              <p:par>
                                <p:cTn id="137" presetID="1" presetClass="entr" presetSubtype="0" fill="hold" nodeType="afterEffect">
                                  <p:stCondLst>
                                    <p:cond delay="100"/>
                                  </p:stCondLst>
                                  <p:childTnLst>
                                    <p:set>
                                      <p:cBhvr>
                                        <p:cTn id="138" dur="1" fill="hold">
                                          <p:stCondLst>
                                            <p:cond delay="0"/>
                                          </p:stCondLst>
                                        </p:cTn>
                                        <p:tgtEl>
                                          <p:spTgt spid="113"/>
                                        </p:tgtEl>
                                        <p:attrNameLst>
                                          <p:attrName>style.visibility</p:attrName>
                                        </p:attrNameLst>
                                      </p:cBhvr>
                                      <p:to>
                                        <p:strVal val="visible"/>
                                      </p:to>
                                    </p:set>
                                  </p:childTnLst>
                                </p:cTn>
                              </p:par>
                            </p:childTnLst>
                          </p:cTn>
                        </p:par>
                        <p:par>
                          <p:cTn id="139" fill="hold">
                            <p:stCondLst>
                              <p:cond delay="22250"/>
                            </p:stCondLst>
                            <p:childTnLst>
                              <p:par>
                                <p:cTn id="140" presetID="1" presetClass="entr" presetSubtype="0" fill="hold" nodeType="afterEffect">
                                  <p:stCondLst>
                                    <p:cond delay="100"/>
                                  </p:stCondLst>
                                  <p:childTnLst>
                                    <p:set>
                                      <p:cBhvr>
                                        <p:cTn id="141" dur="1" fill="hold">
                                          <p:stCondLst>
                                            <p:cond delay="0"/>
                                          </p:stCondLst>
                                        </p:cTn>
                                        <p:tgtEl>
                                          <p:spTgt spid="114"/>
                                        </p:tgtEl>
                                        <p:attrNameLst>
                                          <p:attrName>style.visibility</p:attrName>
                                        </p:attrNameLst>
                                      </p:cBhvr>
                                      <p:to>
                                        <p:strVal val="visible"/>
                                      </p:to>
                                    </p:set>
                                  </p:childTnLst>
                                </p:cTn>
                              </p:par>
                            </p:childTnLst>
                          </p:cTn>
                        </p:par>
                        <p:par>
                          <p:cTn id="142" fill="hold">
                            <p:stCondLst>
                              <p:cond delay="22350"/>
                            </p:stCondLst>
                            <p:childTnLst>
                              <p:par>
                                <p:cTn id="143" presetID="1" presetClass="entr" presetSubtype="0" fill="hold" nodeType="afterEffect">
                                  <p:stCondLst>
                                    <p:cond delay="100"/>
                                  </p:stCondLst>
                                  <p:childTnLst>
                                    <p:set>
                                      <p:cBhvr>
                                        <p:cTn id="144" dur="1" fill="hold">
                                          <p:stCondLst>
                                            <p:cond delay="0"/>
                                          </p:stCondLst>
                                        </p:cTn>
                                        <p:tgtEl>
                                          <p:spTgt spid="115"/>
                                        </p:tgtEl>
                                        <p:attrNameLst>
                                          <p:attrName>style.visibility</p:attrName>
                                        </p:attrNameLst>
                                      </p:cBhvr>
                                      <p:to>
                                        <p:strVal val="visible"/>
                                      </p:to>
                                    </p:set>
                                  </p:childTnLst>
                                </p:cTn>
                              </p:par>
                            </p:childTnLst>
                          </p:cTn>
                        </p:par>
                        <p:par>
                          <p:cTn id="145" fill="hold">
                            <p:stCondLst>
                              <p:cond delay="22450"/>
                            </p:stCondLst>
                            <p:childTnLst>
                              <p:par>
                                <p:cTn id="146" presetID="1" presetClass="entr" presetSubtype="0" fill="hold" nodeType="afterEffect">
                                  <p:stCondLst>
                                    <p:cond delay="100"/>
                                  </p:stCondLst>
                                  <p:childTnLst>
                                    <p:set>
                                      <p:cBhvr>
                                        <p:cTn id="147" dur="1" fill="hold">
                                          <p:stCondLst>
                                            <p:cond delay="0"/>
                                          </p:stCondLst>
                                        </p:cTn>
                                        <p:tgtEl>
                                          <p:spTgt spid="116"/>
                                        </p:tgtEl>
                                        <p:attrNameLst>
                                          <p:attrName>style.visibility</p:attrName>
                                        </p:attrNameLst>
                                      </p:cBhvr>
                                      <p:to>
                                        <p:strVal val="visible"/>
                                      </p:to>
                                    </p:set>
                                  </p:childTnLst>
                                </p:cTn>
                              </p:par>
                            </p:childTnLst>
                          </p:cTn>
                        </p:par>
                        <p:par>
                          <p:cTn id="148" fill="hold">
                            <p:stCondLst>
                              <p:cond delay="22550"/>
                            </p:stCondLst>
                            <p:childTnLst>
                              <p:par>
                                <p:cTn id="149" presetID="1" presetClass="entr" presetSubtype="0" fill="hold" nodeType="afterEffect">
                                  <p:stCondLst>
                                    <p:cond delay="100"/>
                                  </p:stCondLst>
                                  <p:childTnLst>
                                    <p:set>
                                      <p:cBhvr>
                                        <p:cTn id="150" dur="1" fill="hold">
                                          <p:stCondLst>
                                            <p:cond delay="0"/>
                                          </p:stCondLst>
                                        </p:cTn>
                                        <p:tgtEl>
                                          <p:spTgt spid="117"/>
                                        </p:tgtEl>
                                        <p:attrNameLst>
                                          <p:attrName>style.visibility</p:attrName>
                                        </p:attrNameLst>
                                      </p:cBhvr>
                                      <p:to>
                                        <p:strVal val="visible"/>
                                      </p:to>
                                    </p:set>
                                  </p:childTnLst>
                                </p:cTn>
                              </p:par>
                            </p:childTnLst>
                          </p:cTn>
                        </p:par>
                        <p:par>
                          <p:cTn id="151" fill="hold">
                            <p:stCondLst>
                              <p:cond delay="22650"/>
                            </p:stCondLst>
                            <p:childTnLst>
                              <p:par>
                                <p:cTn id="152" presetID="1" presetClass="entr" presetSubtype="0" fill="hold" nodeType="afterEffect">
                                  <p:stCondLst>
                                    <p:cond delay="100"/>
                                  </p:stCondLst>
                                  <p:childTnLst>
                                    <p:set>
                                      <p:cBhvr>
                                        <p:cTn id="153" dur="1" fill="hold">
                                          <p:stCondLst>
                                            <p:cond delay="0"/>
                                          </p:stCondLst>
                                        </p:cTn>
                                        <p:tgtEl>
                                          <p:spTgt spid="118"/>
                                        </p:tgtEl>
                                        <p:attrNameLst>
                                          <p:attrName>style.visibility</p:attrName>
                                        </p:attrNameLst>
                                      </p:cBhvr>
                                      <p:to>
                                        <p:strVal val="visible"/>
                                      </p:to>
                                    </p:set>
                                  </p:childTnLst>
                                </p:cTn>
                              </p:par>
                            </p:childTnLst>
                          </p:cTn>
                        </p:par>
                        <p:par>
                          <p:cTn id="154" fill="hold">
                            <p:stCondLst>
                              <p:cond delay="22750"/>
                            </p:stCondLst>
                            <p:childTnLst>
                              <p:par>
                                <p:cTn id="155" presetID="1" presetClass="entr" presetSubtype="0" fill="hold" nodeType="afterEffect">
                                  <p:stCondLst>
                                    <p:cond delay="100"/>
                                  </p:stCondLst>
                                  <p:childTnLst>
                                    <p:set>
                                      <p:cBhvr>
                                        <p:cTn id="156" dur="1" fill="hold">
                                          <p:stCondLst>
                                            <p:cond delay="0"/>
                                          </p:stCondLst>
                                        </p:cTn>
                                        <p:tgtEl>
                                          <p:spTgt spid="119"/>
                                        </p:tgtEl>
                                        <p:attrNameLst>
                                          <p:attrName>style.visibility</p:attrName>
                                        </p:attrNameLst>
                                      </p:cBhvr>
                                      <p:to>
                                        <p:strVal val="visible"/>
                                      </p:to>
                                    </p:set>
                                  </p:childTnLst>
                                </p:cTn>
                              </p:par>
                            </p:childTnLst>
                          </p:cTn>
                        </p:par>
                        <p:par>
                          <p:cTn id="157" fill="hold">
                            <p:stCondLst>
                              <p:cond delay="22850"/>
                            </p:stCondLst>
                            <p:childTnLst>
                              <p:par>
                                <p:cTn id="158" presetID="1" presetClass="entr" presetSubtype="0" fill="hold" nodeType="afterEffect">
                                  <p:stCondLst>
                                    <p:cond delay="100"/>
                                  </p:stCondLst>
                                  <p:childTnLst>
                                    <p:set>
                                      <p:cBhvr>
                                        <p:cTn id="159" dur="1" fill="hold">
                                          <p:stCondLst>
                                            <p:cond delay="0"/>
                                          </p:stCondLst>
                                        </p:cTn>
                                        <p:tgtEl>
                                          <p:spTgt spid="120"/>
                                        </p:tgtEl>
                                        <p:attrNameLst>
                                          <p:attrName>style.visibility</p:attrName>
                                        </p:attrNameLst>
                                      </p:cBhvr>
                                      <p:to>
                                        <p:strVal val="visible"/>
                                      </p:to>
                                    </p:set>
                                  </p:childTnLst>
                                </p:cTn>
                              </p:par>
                            </p:childTnLst>
                          </p:cTn>
                        </p:par>
                        <p:par>
                          <p:cTn id="160" fill="hold">
                            <p:stCondLst>
                              <p:cond delay="22950"/>
                            </p:stCondLst>
                            <p:childTnLst>
                              <p:par>
                                <p:cTn id="161" presetID="1" presetClass="entr" presetSubtype="0" fill="hold" nodeType="afterEffect">
                                  <p:stCondLst>
                                    <p:cond delay="100"/>
                                  </p:stCondLst>
                                  <p:childTnLst>
                                    <p:set>
                                      <p:cBhvr>
                                        <p:cTn id="162" dur="1" fill="hold">
                                          <p:stCondLst>
                                            <p:cond delay="0"/>
                                          </p:stCondLst>
                                        </p:cTn>
                                        <p:tgtEl>
                                          <p:spTgt spid="121"/>
                                        </p:tgtEl>
                                        <p:attrNameLst>
                                          <p:attrName>style.visibility</p:attrName>
                                        </p:attrNameLst>
                                      </p:cBhvr>
                                      <p:to>
                                        <p:strVal val="visible"/>
                                      </p:to>
                                    </p:set>
                                  </p:childTnLst>
                                </p:cTn>
                              </p:par>
                            </p:childTnLst>
                          </p:cTn>
                        </p:par>
                        <p:par>
                          <p:cTn id="163" fill="hold">
                            <p:stCondLst>
                              <p:cond delay="23050"/>
                            </p:stCondLst>
                            <p:childTnLst>
                              <p:par>
                                <p:cTn id="164" presetID="1" presetClass="entr" presetSubtype="0" fill="hold" nodeType="afterEffect">
                                  <p:stCondLst>
                                    <p:cond delay="100"/>
                                  </p:stCondLst>
                                  <p:childTnLst>
                                    <p:set>
                                      <p:cBhvr>
                                        <p:cTn id="165" dur="1" fill="hold">
                                          <p:stCondLst>
                                            <p:cond delay="0"/>
                                          </p:stCondLst>
                                        </p:cTn>
                                        <p:tgtEl>
                                          <p:spTgt spid="122"/>
                                        </p:tgtEl>
                                        <p:attrNameLst>
                                          <p:attrName>style.visibility</p:attrName>
                                        </p:attrNameLst>
                                      </p:cBhvr>
                                      <p:to>
                                        <p:strVal val="visible"/>
                                      </p:to>
                                    </p:set>
                                  </p:childTnLst>
                                </p:cTn>
                              </p:par>
                            </p:childTnLst>
                          </p:cTn>
                        </p:par>
                        <p:par>
                          <p:cTn id="166" fill="hold">
                            <p:stCondLst>
                              <p:cond delay="23150"/>
                            </p:stCondLst>
                            <p:childTnLst>
                              <p:par>
                                <p:cTn id="167" presetID="1" presetClass="entr" presetSubtype="0" fill="hold" nodeType="afterEffect">
                                  <p:stCondLst>
                                    <p:cond delay="100"/>
                                  </p:stCondLst>
                                  <p:childTnLst>
                                    <p:set>
                                      <p:cBhvr>
                                        <p:cTn id="168" dur="1" fill="hold">
                                          <p:stCondLst>
                                            <p:cond delay="0"/>
                                          </p:stCondLst>
                                        </p:cTn>
                                        <p:tgtEl>
                                          <p:spTgt spid="123"/>
                                        </p:tgtEl>
                                        <p:attrNameLst>
                                          <p:attrName>style.visibility</p:attrName>
                                        </p:attrNameLst>
                                      </p:cBhvr>
                                      <p:to>
                                        <p:strVal val="visible"/>
                                      </p:to>
                                    </p:set>
                                  </p:childTnLst>
                                </p:cTn>
                              </p:par>
                            </p:childTnLst>
                          </p:cTn>
                        </p:par>
                        <p:par>
                          <p:cTn id="169" fill="hold">
                            <p:stCondLst>
                              <p:cond delay="23250"/>
                            </p:stCondLst>
                            <p:childTnLst>
                              <p:par>
                                <p:cTn id="170" presetID="1" presetClass="entr" presetSubtype="0" fill="hold" nodeType="afterEffect">
                                  <p:stCondLst>
                                    <p:cond delay="100"/>
                                  </p:stCondLst>
                                  <p:childTnLst>
                                    <p:set>
                                      <p:cBhvr>
                                        <p:cTn id="171" dur="1" fill="hold">
                                          <p:stCondLst>
                                            <p:cond delay="0"/>
                                          </p:stCondLst>
                                        </p:cTn>
                                        <p:tgtEl>
                                          <p:spTgt spid="124"/>
                                        </p:tgtEl>
                                        <p:attrNameLst>
                                          <p:attrName>style.visibility</p:attrName>
                                        </p:attrNameLst>
                                      </p:cBhvr>
                                      <p:to>
                                        <p:strVal val="visible"/>
                                      </p:to>
                                    </p:set>
                                  </p:childTnLst>
                                </p:cTn>
                              </p:par>
                            </p:childTnLst>
                          </p:cTn>
                        </p:par>
                        <p:par>
                          <p:cTn id="172" fill="hold">
                            <p:stCondLst>
                              <p:cond delay="23350"/>
                            </p:stCondLst>
                            <p:childTnLst>
                              <p:par>
                                <p:cTn id="173" presetID="1" presetClass="entr" presetSubtype="0" fill="hold" nodeType="afterEffect">
                                  <p:stCondLst>
                                    <p:cond delay="100"/>
                                  </p:stCondLst>
                                  <p:childTnLst>
                                    <p:set>
                                      <p:cBhvr>
                                        <p:cTn id="174" dur="1" fill="hold">
                                          <p:stCondLst>
                                            <p:cond delay="0"/>
                                          </p:stCondLst>
                                        </p:cTn>
                                        <p:tgtEl>
                                          <p:spTgt spid="125"/>
                                        </p:tgtEl>
                                        <p:attrNameLst>
                                          <p:attrName>style.visibility</p:attrName>
                                        </p:attrNameLst>
                                      </p:cBhvr>
                                      <p:to>
                                        <p:strVal val="visible"/>
                                      </p:to>
                                    </p:set>
                                  </p:childTnLst>
                                </p:cTn>
                              </p:par>
                            </p:childTnLst>
                          </p:cTn>
                        </p:par>
                        <p:par>
                          <p:cTn id="175" fill="hold">
                            <p:stCondLst>
                              <p:cond delay="23450"/>
                            </p:stCondLst>
                            <p:childTnLst>
                              <p:par>
                                <p:cTn id="176" presetID="1" presetClass="entr" presetSubtype="0" fill="hold" nodeType="afterEffect">
                                  <p:stCondLst>
                                    <p:cond delay="100"/>
                                  </p:stCondLst>
                                  <p:childTnLst>
                                    <p:set>
                                      <p:cBhvr>
                                        <p:cTn id="177" dur="1" fill="hold">
                                          <p:stCondLst>
                                            <p:cond delay="0"/>
                                          </p:stCondLst>
                                        </p:cTn>
                                        <p:tgtEl>
                                          <p:spTgt spid="126"/>
                                        </p:tgtEl>
                                        <p:attrNameLst>
                                          <p:attrName>style.visibility</p:attrName>
                                        </p:attrNameLst>
                                      </p:cBhvr>
                                      <p:to>
                                        <p:strVal val="visible"/>
                                      </p:to>
                                    </p:set>
                                  </p:childTnLst>
                                </p:cTn>
                              </p:par>
                            </p:childTnLst>
                          </p:cTn>
                        </p:par>
                        <p:par>
                          <p:cTn id="178" fill="hold">
                            <p:stCondLst>
                              <p:cond delay="23550"/>
                            </p:stCondLst>
                            <p:childTnLst>
                              <p:par>
                                <p:cTn id="179" presetID="1" presetClass="entr" presetSubtype="0" fill="hold" nodeType="afterEffect">
                                  <p:stCondLst>
                                    <p:cond delay="100"/>
                                  </p:stCondLst>
                                  <p:childTnLst>
                                    <p:set>
                                      <p:cBhvr>
                                        <p:cTn id="180" dur="1" fill="hold">
                                          <p:stCondLst>
                                            <p:cond delay="0"/>
                                          </p:stCondLst>
                                        </p:cTn>
                                        <p:tgtEl>
                                          <p:spTgt spid="127"/>
                                        </p:tgtEl>
                                        <p:attrNameLst>
                                          <p:attrName>style.visibility</p:attrName>
                                        </p:attrNameLst>
                                      </p:cBhvr>
                                      <p:to>
                                        <p:strVal val="visible"/>
                                      </p:to>
                                    </p:set>
                                  </p:childTnLst>
                                </p:cTn>
                              </p:par>
                            </p:childTnLst>
                          </p:cTn>
                        </p:par>
                        <p:par>
                          <p:cTn id="181" fill="hold">
                            <p:stCondLst>
                              <p:cond delay="23650"/>
                            </p:stCondLst>
                            <p:childTnLst>
                              <p:par>
                                <p:cTn id="182" presetID="1" presetClass="entr" presetSubtype="0" fill="hold" nodeType="afterEffect">
                                  <p:stCondLst>
                                    <p:cond delay="100"/>
                                  </p:stCondLst>
                                  <p:childTnLst>
                                    <p:set>
                                      <p:cBhvr>
                                        <p:cTn id="183" dur="1" fill="hold">
                                          <p:stCondLst>
                                            <p:cond delay="0"/>
                                          </p:stCondLst>
                                        </p:cTn>
                                        <p:tgtEl>
                                          <p:spTgt spid="128"/>
                                        </p:tgtEl>
                                        <p:attrNameLst>
                                          <p:attrName>style.visibility</p:attrName>
                                        </p:attrNameLst>
                                      </p:cBhvr>
                                      <p:to>
                                        <p:strVal val="visible"/>
                                      </p:to>
                                    </p:set>
                                  </p:childTnLst>
                                </p:cTn>
                              </p:par>
                            </p:childTnLst>
                          </p:cTn>
                        </p:par>
                        <p:par>
                          <p:cTn id="184" fill="hold">
                            <p:stCondLst>
                              <p:cond delay="23750"/>
                            </p:stCondLst>
                            <p:childTnLst>
                              <p:par>
                                <p:cTn id="185" presetID="1" presetClass="entr" presetSubtype="0" fill="hold" nodeType="afterEffect">
                                  <p:stCondLst>
                                    <p:cond delay="100"/>
                                  </p:stCondLst>
                                  <p:childTnLst>
                                    <p:set>
                                      <p:cBhvr>
                                        <p:cTn id="186" dur="1" fill="hold">
                                          <p:stCondLst>
                                            <p:cond delay="0"/>
                                          </p:stCondLst>
                                        </p:cTn>
                                        <p:tgtEl>
                                          <p:spTgt spid="129"/>
                                        </p:tgtEl>
                                        <p:attrNameLst>
                                          <p:attrName>style.visibility</p:attrName>
                                        </p:attrNameLst>
                                      </p:cBhvr>
                                      <p:to>
                                        <p:strVal val="visible"/>
                                      </p:to>
                                    </p:set>
                                  </p:childTnLst>
                                </p:cTn>
                              </p:par>
                            </p:childTnLst>
                          </p:cTn>
                        </p:par>
                        <p:par>
                          <p:cTn id="187" fill="hold">
                            <p:stCondLst>
                              <p:cond delay="23850"/>
                            </p:stCondLst>
                            <p:childTnLst>
                              <p:par>
                                <p:cTn id="188" presetID="1" presetClass="entr" presetSubtype="0" fill="hold" nodeType="afterEffect">
                                  <p:stCondLst>
                                    <p:cond delay="100"/>
                                  </p:stCondLst>
                                  <p:childTnLst>
                                    <p:set>
                                      <p:cBhvr>
                                        <p:cTn id="189" dur="1" fill="hold">
                                          <p:stCondLst>
                                            <p:cond delay="0"/>
                                          </p:stCondLst>
                                        </p:cTn>
                                        <p:tgtEl>
                                          <p:spTgt spid="130"/>
                                        </p:tgtEl>
                                        <p:attrNameLst>
                                          <p:attrName>style.visibility</p:attrName>
                                        </p:attrNameLst>
                                      </p:cBhvr>
                                      <p:to>
                                        <p:strVal val="visible"/>
                                      </p:to>
                                    </p:set>
                                  </p:childTnLst>
                                </p:cTn>
                              </p:par>
                            </p:childTnLst>
                          </p:cTn>
                        </p:par>
                        <p:par>
                          <p:cTn id="190" fill="hold">
                            <p:stCondLst>
                              <p:cond delay="23950"/>
                            </p:stCondLst>
                            <p:childTnLst>
                              <p:par>
                                <p:cTn id="191" presetID="1" presetClass="entr" presetSubtype="0" fill="hold" nodeType="afterEffect">
                                  <p:stCondLst>
                                    <p:cond delay="100"/>
                                  </p:stCondLst>
                                  <p:childTnLst>
                                    <p:set>
                                      <p:cBhvr>
                                        <p:cTn id="192" dur="1" fill="hold">
                                          <p:stCondLst>
                                            <p:cond delay="0"/>
                                          </p:stCondLst>
                                        </p:cTn>
                                        <p:tgtEl>
                                          <p:spTgt spid="131"/>
                                        </p:tgtEl>
                                        <p:attrNameLst>
                                          <p:attrName>style.visibility</p:attrName>
                                        </p:attrNameLst>
                                      </p:cBhvr>
                                      <p:to>
                                        <p:strVal val="visible"/>
                                      </p:to>
                                    </p:set>
                                  </p:childTnLst>
                                </p:cTn>
                              </p:par>
                            </p:childTnLst>
                          </p:cTn>
                        </p:par>
                        <p:par>
                          <p:cTn id="193" fill="hold">
                            <p:stCondLst>
                              <p:cond delay="24050"/>
                            </p:stCondLst>
                            <p:childTnLst>
                              <p:par>
                                <p:cTn id="194" presetID="1" presetClass="entr" presetSubtype="0" fill="hold" nodeType="afterEffect">
                                  <p:stCondLst>
                                    <p:cond delay="100"/>
                                  </p:stCondLst>
                                  <p:childTnLst>
                                    <p:set>
                                      <p:cBhvr>
                                        <p:cTn id="195" dur="1" fill="hold">
                                          <p:stCondLst>
                                            <p:cond delay="0"/>
                                          </p:stCondLst>
                                        </p:cTn>
                                        <p:tgtEl>
                                          <p:spTgt spid="132"/>
                                        </p:tgtEl>
                                        <p:attrNameLst>
                                          <p:attrName>style.visibility</p:attrName>
                                        </p:attrNameLst>
                                      </p:cBhvr>
                                      <p:to>
                                        <p:strVal val="visible"/>
                                      </p:to>
                                    </p:set>
                                  </p:childTnLst>
                                </p:cTn>
                              </p:par>
                            </p:childTnLst>
                          </p:cTn>
                        </p:par>
                        <p:par>
                          <p:cTn id="196" fill="hold">
                            <p:stCondLst>
                              <p:cond delay="24150"/>
                            </p:stCondLst>
                            <p:childTnLst>
                              <p:par>
                                <p:cTn id="197" presetID="1" presetClass="entr" presetSubtype="0" fill="hold" nodeType="afterEffect">
                                  <p:stCondLst>
                                    <p:cond delay="100"/>
                                  </p:stCondLst>
                                  <p:childTnLst>
                                    <p:set>
                                      <p:cBhvr>
                                        <p:cTn id="198" dur="1" fill="hold">
                                          <p:stCondLst>
                                            <p:cond delay="0"/>
                                          </p:stCondLst>
                                        </p:cTn>
                                        <p:tgtEl>
                                          <p:spTgt spid="133"/>
                                        </p:tgtEl>
                                        <p:attrNameLst>
                                          <p:attrName>style.visibility</p:attrName>
                                        </p:attrNameLst>
                                      </p:cBhvr>
                                      <p:to>
                                        <p:strVal val="visible"/>
                                      </p:to>
                                    </p:set>
                                  </p:childTnLst>
                                </p:cTn>
                              </p:par>
                            </p:childTnLst>
                          </p:cTn>
                        </p:par>
                        <p:par>
                          <p:cTn id="199" fill="hold">
                            <p:stCondLst>
                              <p:cond delay="24250"/>
                            </p:stCondLst>
                            <p:childTnLst>
                              <p:par>
                                <p:cTn id="200" presetID="1" presetClass="entr" presetSubtype="0" fill="hold" nodeType="afterEffect">
                                  <p:stCondLst>
                                    <p:cond delay="100"/>
                                  </p:stCondLst>
                                  <p:childTnLst>
                                    <p:set>
                                      <p:cBhvr>
                                        <p:cTn id="201" dur="1" fill="hold">
                                          <p:stCondLst>
                                            <p:cond delay="0"/>
                                          </p:stCondLst>
                                        </p:cTn>
                                        <p:tgtEl>
                                          <p:spTgt spid="134"/>
                                        </p:tgtEl>
                                        <p:attrNameLst>
                                          <p:attrName>style.visibility</p:attrName>
                                        </p:attrNameLst>
                                      </p:cBhvr>
                                      <p:to>
                                        <p:strVal val="visible"/>
                                      </p:to>
                                    </p:set>
                                  </p:childTnLst>
                                </p:cTn>
                              </p:par>
                            </p:childTnLst>
                          </p:cTn>
                        </p:par>
                        <p:par>
                          <p:cTn id="202" fill="hold">
                            <p:stCondLst>
                              <p:cond delay="24350"/>
                            </p:stCondLst>
                            <p:childTnLst>
                              <p:par>
                                <p:cTn id="203" presetID="1" presetClass="entr" presetSubtype="0" fill="hold" nodeType="afterEffect">
                                  <p:stCondLst>
                                    <p:cond delay="100"/>
                                  </p:stCondLst>
                                  <p:childTnLst>
                                    <p:set>
                                      <p:cBhvr>
                                        <p:cTn id="204" dur="1" fill="hold">
                                          <p:stCondLst>
                                            <p:cond delay="0"/>
                                          </p:stCondLst>
                                        </p:cTn>
                                        <p:tgtEl>
                                          <p:spTgt spid="135"/>
                                        </p:tgtEl>
                                        <p:attrNameLst>
                                          <p:attrName>style.visibility</p:attrName>
                                        </p:attrNameLst>
                                      </p:cBhvr>
                                      <p:to>
                                        <p:strVal val="visible"/>
                                      </p:to>
                                    </p:set>
                                  </p:childTnLst>
                                </p:cTn>
                              </p:par>
                            </p:childTnLst>
                          </p:cTn>
                        </p:par>
                        <p:par>
                          <p:cTn id="205" fill="hold">
                            <p:stCondLst>
                              <p:cond delay="24450"/>
                            </p:stCondLst>
                            <p:childTnLst>
                              <p:par>
                                <p:cTn id="206" presetID="1" presetClass="entr" presetSubtype="0" fill="hold" nodeType="afterEffect">
                                  <p:stCondLst>
                                    <p:cond delay="100"/>
                                  </p:stCondLst>
                                  <p:childTnLst>
                                    <p:set>
                                      <p:cBhvr>
                                        <p:cTn id="207" dur="1" fill="hold">
                                          <p:stCondLst>
                                            <p:cond delay="0"/>
                                          </p:stCondLst>
                                        </p:cTn>
                                        <p:tgtEl>
                                          <p:spTgt spid="136"/>
                                        </p:tgtEl>
                                        <p:attrNameLst>
                                          <p:attrName>style.visibility</p:attrName>
                                        </p:attrNameLst>
                                      </p:cBhvr>
                                      <p:to>
                                        <p:strVal val="visible"/>
                                      </p:to>
                                    </p:set>
                                  </p:childTnLst>
                                </p:cTn>
                              </p:par>
                            </p:childTnLst>
                          </p:cTn>
                        </p:par>
                        <p:par>
                          <p:cTn id="208" fill="hold">
                            <p:stCondLst>
                              <p:cond delay="24550"/>
                            </p:stCondLst>
                            <p:childTnLst>
                              <p:par>
                                <p:cTn id="209" presetID="1" presetClass="entr" presetSubtype="0" fill="hold" nodeType="afterEffect">
                                  <p:stCondLst>
                                    <p:cond delay="100"/>
                                  </p:stCondLst>
                                  <p:childTnLst>
                                    <p:set>
                                      <p:cBhvr>
                                        <p:cTn id="210" dur="1" fill="hold">
                                          <p:stCondLst>
                                            <p:cond delay="0"/>
                                          </p:stCondLst>
                                        </p:cTn>
                                        <p:tgtEl>
                                          <p:spTgt spid="137"/>
                                        </p:tgtEl>
                                        <p:attrNameLst>
                                          <p:attrName>style.visibility</p:attrName>
                                        </p:attrNameLst>
                                      </p:cBhvr>
                                      <p:to>
                                        <p:strVal val="visible"/>
                                      </p:to>
                                    </p:set>
                                  </p:childTnLst>
                                </p:cTn>
                              </p:par>
                            </p:childTnLst>
                          </p:cTn>
                        </p:par>
                        <p:par>
                          <p:cTn id="211" fill="hold">
                            <p:stCondLst>
                              <p:cond delay="24650"/>
                            </p:stCondLst>
                            <p:childTnLst>
                              <p:par>
                                <p:cTn id="212" presetID="1" presetClass="entr" presetSubtype="0" fill="hold" nodeType="afterEffect">
                                  <p:stCondLst>
                                    <p:cond delay="100"/>
                                  </p:stCondLst>
                                  <p:childTnLst>
                                    <p:set>
                                      <p:cBhvr>
                                        <p:cTn id="213" dur="1" fill="hold">
                                          <p:stCondLst>
                                            <p:cond delay="0"/>
                                          </p:stCondLst>
                                        </p:cTn>
                                        <p:tgtEl>
                                          <p:spTgt spid="138"/>
                                        </p:tgtEl>
                                        <p:attrNameLst>
                                          <p:attrName>style.visibility</p:attrName>
                                        </p:attrNameLst>
                                      </p:cBhvr>
                                      <p:to>
                                        <p:strVal val="visible"/>
                                      </p:to>
                                    </p:set>
                                  </p:childTnLst>
                                </p:cTn>
                              </p:par>
                            </p:childTnLst>
                          </p:cTn>
                        </p:par>
                        <p:par>
                          <p:cTn id="214" fill="hold">
                            <p:stCondLst>
                              <p:cond delay="24750"/>
                            </p:stCondLst>
                            <p:childTnLst>
                              <p:par>
                                <p:cTn id="215" presetID="1" presetClass="entr" presetSubtype="0" fill="hold" nodeType="afterEffect">
                                  <p:stCondLst>
                                    <p:cond delay="100"/>
                                  </p:stCondLst>
                                  <p:childTnLst>
                                    <p:set>
                                      <p:cBhvr>
                                        <p:cTn id="216" dur="1" fill="hold">
                                          <p:stCondLst>
                                            <p:cond delay="0"/>
                                          </p:stCondLst>
                                        </p:cTn>
                                        <p:tgtEl>
                                          <p:spTgt spid="139"/>
                                        </p:tgtEl>
                                        <p:attrNameLst>
                                          <p:attrName>style.visibility</p:attrName>
                                        </p:attrNameLst>
                                      </p:cBhvr>
                                      <p:to>
                                        <p:strVal val="visible"/>
                                      </p:to>
                                    </p:set>
                                  </p:childTnLst>
                                </p:cTn>
                              </p:par>
                            </p:childTnLst>
                          </p:cTn>
                        </p:par>
                        <p:par>
                          <p:cTn id="217" fill="hold">
                            <p:stCondLst>
                              <p:cond delay="24850"/>
                            </p:stCondLst>
                            <p:childTnLst>
                              <p:par>
                                <p:cTn id="218" presetID="1" presetClass="entr" presetSubtype="0" fill="hold" nodeType="afterEffect">
                                  <p:stCondLst>
                                    <p:cond delay="100"/>
                                  </p:stCondLst>
                                  <p:childTnLst>
                                    <p:set>
                                      <p:cBhvr>
                                        <p:cTn id="219" dur="1" fill="hold">
                                          <p:stCondLst>
                                            <p:cond delay="0"/>
                                          </p:stCondLst>
                                        </p:cTn>
                                        <p:tgtEl>
                                          <p:spTgt spid="140"/>
                                        </p:tgtEl>
                                        <p:attrNameLst>
                                          <p:attrName>style.visibility</p:attrName>
                                        </p:attrNameLst>
                                      </p:cBhvr>
                                      <p:to>
                                        <p:strVal val="visible"/>
                                      </p:to>
                                    </p:set>
                                  </p:childTnLst>
                                </p:cTn>
                              </p:par>
                            </p:childTnLst>
                          </p:cTn>
                        </p:par>
                        <p:par>
                          <p:cTn id="220" fill="hold">
                            <p:stCondLst>
                              <p:cond delay="24950"/>
                            </p:stCondLst>
                            <p:childTnLst>
                              <p:par>
                                <p:cTn id="221" presetID="1" presetClass="entr" presetSubtype="0" fill="hold" nodeType="afterEffect">
                                  <p:stCondLst>
                                    <p:cond delay="100"/>
                                  </p:stCondLst>
                                  <p:childTnLst>
                                    <p:set>
                                      <p:cBhvr>
                                        <p:cTn id="222" dur="1" fill="hold">
                                          <p:stCondLst>
                                            <p:cond delay="0"/>
                                          </p:stCondLst>
                                        </p:cTn>
                                        <p:tgtEl>
                                          <p:spTgt spid="141"/>
                                        </p:tgtEl>
                                        <p:attrNameLst>
                                          <p:attrName>style.visibility</p:attrName>
                                        </p:attrNameLst>
                                      </p:cBhvr>
                                      <p:to>
                                        <p:strVal val="visible"/>
                                      </p:to>
                                    </p:set>
                                  </p:childTnLst>
                                </p:cTn>
                              </p:par>
                            </p:childTnLst>
                          </p:cTn>
                        </p:par>
                        <p:par>
                          <p:cTn id="223" fill="hold">
                            <p:stCondLst>
                              <p:cond delay="25050"/>
                            </p:stCondLst>
                            <p:childTnLst>
                              <p:par>
                                <p:cTn id="224" presetID="1" presetClass="entr" presetSubtype="0" fill="hold" nodeType="afterEffect">
                                  <p:stCondLst>
                                    <p:cond delay="100"/>
                                  </p:stCondLst>
                                  <p:childTnLst>
                                    <p:set>
                                      <p:cBhvr>
                                        <p:cTn id="225" dur="1" fill="hold">
                                          <p:stCondLst>
                                            <p:cond delay="0"/>
                                          </p:stCondLst>
                                        </p:cTn>
                                        <p:tgtEl>
                                          <p:spTgt spid="142"/>
                                        </p:tgtEl>
                                        <p:attrNameLst>
                                          <p:attrName>style.visibility</p:attrName>
                                        </p:attrNameLst>
                                      </p:cBhvr>
                                      <p:to>
                                        <p:strVal val="visible"/>
                                      </p:to>
                                    </p:set>
                                  </p:childTnLst>
                                </p:cTn>
                              </p:par>
                            </p:childTnLst>
                          </p:cTn>
                        </p:par>
                        <p:par>
                          <p:cTn id="226" fill="hold">
                            <p:stCondLst>
                              <p:cond delay="25150"/>
                            </p:stCondLst>
                            <p:childTnLst>
                              <p:par>
                                <p:cTn id="227" presetID="1" presetClass="entr" presetSubtype="0" fill="hold" nodeType="afterEffect">
                                  <p:stCondLst>
                                    <p:cond delay="100"/>
                                  </p:stCondLst>
                                  <p:childTnLst>
                                    <p:set>
                                      <p:cBhvr>
                                        <p:cTn id="228" dur="1" fill="hold">
                                          <p:stCondLst>
                                            <p:cond delay="0"/>
                                          </p:stCondLst>
                                        </p:cTn>
                                        <p:tgtEl>
                                          <p:spTgt spid="143"/>
                                        </p:tgtEl>
                                        <p:attrNameLst>
                                          <p:attrName>style.visibility</p:attrName>
                                        </p:attrNameLst>
                                      </p:cBhvr>
                                      <p:to>
                                        <p:strVal val="visible"/>
                                      </p:to>
                                    </p:set>
                                  </p:childTnLst>
                                </p:cTn>
                              </p:par>
                            </p:childTnLst>
                          </p:cTn>
                        </p:par>
                        <p:par>
                          <p:cTn id="229" fill="hold">
                            <p:stCondLst>
                              <p:cond delay="25250"/>
                            </p:stCondLst>
                            <p:childTnLst>
                              <p:par>
                                <p:cTn id="230" presetID="1" presetClass="entr" presetSubtype="0" fill="hold" nodeType="afterEffect">
                                  <p:stCondLst>
                                    <p:cond delay="100"/>
                                  </p:stCondLst>
                                  <p:childTnLst>
                                    <p:set>
                                      <p:cBhvr>
                                        <p:cTn id="231" dur="1" fill="hold">
                                          <p:stCondLst>
                                            <p:cond delay="0"/>
                                          </p:stCondLst>
                                        </p:cTn>
                                        <p:tgtEl>
                                          <p:spTgt spid="144"/>
                                        </p:tgtEl>
                                        <p:attrNameLst>
                                          <p:attrName>style.visibility</p:attrName>
                                        </p:attrNameLst>
                                      </p:cBhvr>
                                      <p:to>
                                        <p:strVal val="visible"/>
                                      </p:to>
                                    </p:set>
                                  </p:childTnLst>
                                </p:cTn>
                              </p:par>
                            </p:childTnLst>
                          </p:cTn>
                        </p:par>
                        <p:par>
                          <p:cTn id="232" fill="hold">
                            <p:stCondLst>
                              <p:cond delay="25350"/>
                            </p:stCondLst>
                            <p:childTnLst>
                              <p:par>
                                <p:cTn id="233" presetID="1" presetClass="entr" presetSubtype="0" fill="hold" nodeType="afterEffect">
                                  <p:stCondLst>
                                    <p:cond delay="100"/>
                                  </p:stCondLst>
                                  <p:childTnLst>
                                    <p:set>
                                      <p:cBhvr>
                                        <p:cTn id="234" dur="1" fill="hold">
                                          <p:stCondLst>
                                            <p:cond delay="0"/>
                                          </p:stCondLst>
                                        </p:cTn>
                                        <p:tgtEl>
                                          <p:spTgt spid="145"/>
                                        </p:tgtEl>
                                        <p:attrNameLst>
                                          <p:attrName>style.visibility</p:attrName>
                                        </p:attrNameLst>
                                      </p:cBhvr>
                                      <p:to>
                                        <p:strVal val="visible"/>
                                      </p:to>
                                    </p:set>
                                  </p:childTnLst>
                                </p:cTn>
                              </p:par>
                            </p:childTnLst>
                          </p:cTn>
                        </p:par>
                        <p:par>
                          <p:cTn id="235" fill="hold">
                            <p:stCondLst>
                              <p:cond delay="25450"/>
                            </p:stCondLst>
                            <p:childTnLst>
                              <p:par>
                                <p:cTn id="236" presetID="1" presetClass="entr" presetSubtype="0" fill="hold" nodeType="afterEffect">
                                  <p:stCondLst>
                                    <p:cond delay="100"/>
                                  </p:stCondLst>
                                  <p:childTnLst>
                                    <p:set>
                                      <p:cBhvr>
                                        <p:cTn id="237" dur="1" fill="hold">
                                          <p:stCondLst>
                                            <p:cond delay="0"/>
                                          </p:stCondLst>
                                        </p:cTn>
                                        <p:tgtEl>
                                          <p:spTgt spid="146"/>
                                        </p:tgtEl>
                                        <p:attrNameLst>
                                          <p:attrName>style.visibility</p:attrName>
                                        </p:attrNameLst>
                                      </p:cBhvr>
                                      <p:to>
                                        <p:strVal val="visible"/>
                                      </p:to>
                                    </p:set>
                                  </p:childTnLst>
                                </p:cTn>
                              </p:par>
                            </p:childTnLst>
                          </p:cTn>
                        </p:par>
                        <p:par>
                          <p:cTn id="238" fill="hold">
                            <p:stCondLst>
                              <p:cond delay="25550"/>
                            </p:stCondLst>
                            <p:childTnLst>
                              <p:par>
                                <p:cTn id="239" presetID="1" presetClass="entr" presetSubtype="0" fill="hold" nodeType="afterEffect">
                                  <p:stCondLst>
                                    <p:cond delay="100"/>
                                  </p:stCondLst>
                                  <p:childTnLst>
                                    <p:set>
                                      <p:cBhvr>
                                        <p:cTn id="240" dur="1" fill="hold">
                                          <p:stCondLst>
                                            <p:cond delay="0"/>
                                          </p:stCondLst>
                                        </p:cTn>
                                        <p:tgtEl>
                                          <p:spTgt spid="147"/>
                                        </p:tgtEl>
                                        <p:attrNameLst>
                                          <p:attrName>style.visibility</p:attrName>
                                        </p:attrNameLst>
                                      </p:cBhvr>
                                      <p:to>
                                        <p:strVal val="visible"/>
                                      </p:to>
                                    </p:set>
                                  </p:childTnLst>
                                </p:cTn>
                              </p:par>
                            </p:childTnLst>
                          </p:cTn>
                        </p:par>
                        <p:par>
                          <p:cTn id="241" fill="hold">
                            <p:stCondLst>
                              <p:cond delay="25650"/>
                            </p:stCondLst>
                            <p:childTnLst>
                              <p:par>
                                <p:cTn id="242" presetID="1" presetClass="entr" presetSubtype="0" fill="hold" nodeType="afterEffect">
                                  <p:stCondLst>
                                    <p:cond delay="100"/>
                                  </p:stCondLst>
                                  <p:childTnLst>
                                    <p:set>
                                      <p:cBhvr>
                                        <p:cTn id="243" dur="1" fill="hold">
                                          <p:stCondLst>
                                            <p:cond delay="0"/>
                                          </p:stCondLst>
                                        </p:cTn>
                                        <p:tgtEl>
                                          <p:spTgt spid="148"/>
                                        </p:tgtEl>
                                        <p:attrNameLst>
                                          <p:attrName>style.visibility</p:attrName>
                                        </p:attrNameLst>
                                      </p:cBhvr>
                                      <p:to>
                                        <p:strVal val="visible"/>
                                      </p:to>
                                    </p:set>
                                  </p:childTnLst>
                                </p:cTn>
                              </p:par>
                            </p:childTnLst>
                          </p:cTn>
                        </p:par>
                        <p:par>
                          <p:cTn id="244" fill="hold">
                            <p:stCondLst>
                              <p:cond delay="25750"/>
                            </p:stCondLst>
                            <p:childTnLst>
                              <p:par>
                                <p:cTn id="245" presetID="1" presetClass="entr" presetSubtype="0" fill="hold" nodeType="afterEffect">
                                  <p:stCondLst>
                                    <p:cond delay="100"/>
                                  </p:stCondLst>
                                  <p:childTnLst>
                                    <p:set>
                                      <p:cBhvr>
                                        <p:cTn id="246" dur="1" fill="hold">
                                          <p:stCondLst>
                                            <p:cond delay="0"/>
                                          </p:stCondLst>
                                        </p:cTn>
                                        <p:tgtEl>
                                          <p:spTgt spid="149"/>
                                        </p:tgtEl>
                                        <p:attrNameLst>
                                          <p:attrName>style.visibility</p:attrName>
                                        </p:attrNameLst>
                                      </p:cBhvr>
                                      <p:to>
                                        <p:strVal val="visible"/>
                                      </p:to>
                                    </p:set>
                                  </p:childTnLst>
                                </p:cTn>
                              </p:par>
                            </p:childTnLst>
                          </p:cTn>
                        </p:par>
                        <p:par>
                          <p:cTn id="247" fill="hold">
                            <p:stCondLst>
                              <p:cond delay="25850"/>
                            </p:stCondLst>
                            <p:childTnLst>
                              <p:par>
                                <p:cTn id="248" presetID="1" presetClass="entr" presetSubtype="0" fill="hold" nodeType="afterEffect">
                                  <p:stCondLst>
                                    <p:cond delay="100"/>
                                  </p:stCondLst>
                                  <p:childTnLst>
                                    <p:set>
                                      <p:cBhvr>
                                        <p:cTn id="249" dur="1" fill="hold">
                                          <p:stCondLst>
                                            <p:cond delay="0"/>
                                          </p:stCondLst>
                                        </p:cTn>
                                        <p:tgtEl>
                                          <p:spTgt spid="150"/>
                                        </p:tgtEl>
                                        <p:attrNameLst>
                                          <p:attrName>style.visibility</p:attrName>
                                        </p:attrNameLst>
                                      </p:cBhvr>
                                      <p:to>
                                        <p:strVal val="visible"/>
                                      </p:to>
                                    </p:set>
                                  </p:childTnLst>
                                </p:cTn>
                              </p:par>
                            </p:childTnLst>
                          </p:cTn>
                        </p:par>
                        <p:par>
                          <p:cTn id="250" fill="hold">
                            <p:stCondLst>
                              <p:cond delay="25950"/>
                            </p:stCondLst>
                            <p:childTnLst>
                              <p:par>
                                <p:cTn id="251" presetID="1" presetClass="entr" presetSubtype="0" fill="hold" nodeType="afterEffect">
                                  <p:stCondLst>
                                    <p:cond delay="100"/>
                                  </p:stCondLst>
                                  <p:childTnLst>
                                    <p:set>
                                      <p:cBhvr>
                                        <p:cTn id="252" dur="1" fill="hold">
                                          <p:stCondLst>
                                            <p:cond delay="0"/>
                                          </p:stCondLst>
                                        </p:cTn>
                                        <p:tgtEl>
                                          <p:spTgt spid="151"/>
                                        </p:tgtEl>
                                        <p:attrNameLst>
                                          <p:attrName>style.visibility</p:attrName>
                                        </p:attrNameLst>
                                      </p:cBhvr>
                                      <p:to>
                                        <p:strVal val="visible"/>
                                      </p:to>
                                    </p:set>
                                  </p:childTnLst>
                                </p:cTn>
                              </p:par>
                            </p:childTnLst>
                          </p:cTn>
                        </p:par>
                        <p:par>
                          <p:cTn id="253" fill="hold">
                            <p:stCondLst>
                              <p:cond delay="26050"/>
                            </p:stCondLst>
                            <p:childTnLst>
                              <p:par>
                                <p:cTn id="254" presetID="1" presetClass="entr" presetSubtype="0" fill="hold" nodeType="afterEffect">
                                  <p:stCondLst>
                                    <p:cond delay="100"/>
                                  </p:stCondLst>
                                  <p:childTnLst>
                                    <p:set>
                                      <p:cBhvr>
                                        <p:cTn id="255" dur="1" fill="hold">
                                          <p:stCondLst>
                                            <p:cond delay="0"/>
                                          </p:stCondLst>
                                        </p:cTn>
                                        <p:tgtEl>
                                          <p:spTgt spid="152"/>
                                        </p:tgtEl>
                                        <p:attrNameLst>
                                          <p:attrName>style.visibility</p:attrName>
                                        </p:attrNameLst>
                                      </p:cBhvr>
                                      <p:to>
                                        <p:strVal val="visible"/>
                                      </p:to>
                                    </p:set>
                                  </p:childTnLst>
                                </p:cTn>
                              </p:par>
                            </p:childTnLst>
                          </p:cTn>
                        </p:par>
                        <p:par>
                          <p:cTn id="256" fill="hold">
                            <p:stCondLst>
                              <p:cond delay="26150"/>
                            </p:stCondLst>
                            <p:childTnLst>
                              <p:par>
                                <p:cTn id="257" presetID="1" presetClass="entr" presetSubtype="0" fill="hold" nodeType="afterEffect">
                                  <p:stCondLst>
                                    <p:cond delay="100"/>
                                  </p:stCondLst>
                                  <p:childTnLst>
                                    <p:set>
                                      <p:cBhvr>
                                        <p:cTn id="258" dur="1" fill="hold">
                                          <p:stCondLst>
                                            <p:cond delay="0"/>
                                          </p:stCondLst>
                                        </p:cTn>
                                        <p:tgtEl>
                                          <p:spTgt spid="153"/>
                                        </p:tgtEl>
                                        <p:attrNameLst>
                                          <p:attrName>style.visibility</p:attrName>
                                        </p:attrNameLst>
                                      </p:cBhvr>
                                      <p:to>
                                        <p:strVal val="visible"/>
                                      </p:to>
                                    </p:set>
                                  </p:childTnLst>
                                </p:cTn>
                              </p:par>
                            </p:childTnLst>
                          </p:cTn>
                        </p:par>
                        <p:par>
                          <p:cTn id="259" fill="hold">
                            <p:stCondLst>
                              <p:cond delay="26250"/>
                            </p:stCondLst>
                            <p:childTnLst>
                              <p:par>
                                <p:cTn id="260" presetID="1" presetClass="entr" presetSubtype="0" fill="hold" nodeType="afterEffect">
                                  <p:stCondLst>
                                    <p:cond delay="100"/>
                                  </p:stCondLst>
                                  <p:childTnLst>
                                    <p:set>
                                      <p:cBhvr>
                                        <p:cTn id="261" dur="1" fill="hold">
                                          <p:stCondLst>
                                            <p:cond delay="0"/>
                                          </p:stCondLst>
                                        </p:cTn>
                                        <p:tgtEl>
                                          <p:spTgt spid="154"/>
                                        </p:tgtEl>
                                        <p:attrNameLst>
                                          <p:attrName>style.visibility</p:attrName>
                                        </p:attrNameLst>
                                      </p:cBhvr>
                                      <p:to>
                                        <p:strVal val="visible"/>
                                      </p:to>
                                    </p:set>
                                  </p:childTnLst>
                                </p:cTn>
                              </p:par>
                            </p:childTnLst>
                          </p:cTn>
                        </p:par>
                        <p:par>
                          <p:cTn id="262" fill="hold">
                            <p:stCondLst>
                              <p:cond delay="26350"/>
                            </p:stCondLst>
                            <p:childTnLst>
                              <p:par>
                                <p:cTn id="263" presetID="1" presetClass="entr" presetSubtype="0" fill="hold" nodeType="afterEffect">
                                  <p:stCondLst>
                                    <p:cond delay="100"/>
                                  </p:stCondLst>
                                  <p:childTnLst>
                                    <p:set>
                                      <p:cBhvr>
                                        <p:cTn id="264" dur="1" fill="hold">
                                          <p:stCondLst>
                                            <p:cond delay="0"/>
                                          </p:stCondLst>
                                        </p:cTn>
                                        <p:tgtEl>
                                          <p:spTgt spid="155"/>
                                        </p:tgtEl>
                                        <p:attrNameLst>
                                          <p:attrName>style.visibility</p:attrName>
                                        </p:attrNameLst>
                                      </p:cBhvr>
                                      <p:to>
                                        <p:strVal val="visible"/>
                                      </p:to>
                                    </p:set>
                                  </p:childTnLst>
                                </p:cTn>
                              </p:par>
                            </p:childTnLst>
                          </p:cTn>
                        </p:par>
                        <p:par>
                          <p:cTn id="265" fill="hold">
                            <p:stCondLst>
                              <p:cond delay="26450"/>
                            </p:stCondLst>
                            <p:childTnLst>
                              <p:par>
                                <p:cTn id="266" presetID="1" presetClass="entr" presetSubtype="0" fill="hold" nodeType="afterEffect">
                                  <p:stCondLst>
                                    <p:cond delay="100"/>
                                  </p:stCondLst>
                                  <p:childTnLst>
                                    <p:set>
                                      <p:cBhvr>
                                        <p:cTn id="267" dur="1" fill="hold">
                                          <p:stCondLst>
                                            <p:cond delay="0"/>
                                          </p:stCondLst>
                                        </p:cTn>
                                        <p:tgtEl>
                                          <p:spTgt spid="156"/>
                                        </p:tgtEl>
                                        <p:attrNameLst>
                                          <p:attrName>style.visibility</p:attrName>
                                        </p:attrNameLst>
                                      </p:cBhvr>
                                      <p:to>
                                        <p:strVal val="visible"/>
                                      </p:to>
                                    </p:set>
                                  </p:childTnLst>
                                </p:cTn>
                              </p:par>
                            </p:childTnLst>
                          </p:cTn>
                        </p:par>
                        <p:par>
                          <p:cTn id="268" fill="hold">
                            <p:stCondLst>
                              <p:cond delay="26550"/>
                            </p:stCondLst>
                            <p:childTnLst>
                              <p:par>
                                <p:cTn id="269" presetID="1" presetClass="entr" presetSubtype="0" fill="hold" nodeType="afterEffect">
                                  <p:stCondLst>
                                    <p:cond delay="100"/>
                                  </p:stCondLst>
                                  <p:childTnLst>
                                    <p:set>
                                      <p:cBhvr>
                                        <p:cTn id="270" dur="1" fill="hold">
                                          <p:stCondLst>
                                            <p:cond delay="0"/>
                                          </p:stCondLst>
                                        </p:cTn>
                                        <p:tgtEl>
                                          <p:spTgt spid="157"/>
                                        </p:tgtEl>
                                        <p:attrNameLst>
                                          <p:attrName>style.visibility</p:attrName>
                                        </p:attrNameLst>
                                      </p:cBhvr>
                                      <p:to>
                                        <p:strVal val="visible"/>
                                      </p:to>
                                    </p:set>
                                  </p:childTnLst>
                                </p:cTn>
                              </p:par>
                            </p:childTnLst>
                          </p:cTn>
                        </p:par>
                        <p:par>
                          <p:cTn id="271" fill="hold">
                            <p:stCondLst>
                              <p:cond delay="26650"/>
                            </p:stCondLst>
                            <p:childTnLst>
                              <p:par>
                                <p:cTn id="272" presetID="1" presetClass="entr" presetSubtype="0" fill="hold" nodeType="afterEffect">
                                  <p:stCondLst>
                                    <p:cond delay="100"/>
                                  </p:stCondLst>
                                  <p:childTnLst>
                                    <p:set>
                                      <p:cBhvr>
                                        <p:cTn id="273" dur="1" fill="hold">
                                          <p:stCondLst>
                                            <p:cond delay="0"/>
                                          </p:stCondLst>
                                        </p:cTn>
                                        <p:tgtEl>
                                          <p:spTgt spid="158"/>
                                        </p:tgtEl>
                                        <p:attrNameLst>
                                          <p:attrName>style.visibility</p:attrName>
                                        </p:attrNameLst>
                                      </p:cBhvr>
                                      <p:to>
                                        <p:strVal val="visible"/>
                                      </p:to>
                                    </p:set>
                                  </p:childTnLst>
                                </p:cTn>
                              </p:par>
                            </p:childTnLst>
                          </p:cTn>
                        </p:par>
                        <p:par>
                          <p:cTn id="274" fill="hold">
                            <p:stCondLst>
                              <p:cond delay="26750"/>
                            </p:stCondLst>
                            <p:childTnLst>
                              <p:par>
                                <p:cTn id="275" presetID="1" presetClass="entr" presetSubtype="0" fill="hold" nodeType="afterEffect">
                                  <p:stCondLst>
                                    <p:cond delay="100"/>
                                  </p:stCondLst>
                                  <p:childTnLst>
                                    <p:set>
                                      <p:cBhvr>
                                        <p:cTn id="276" dur="1" fill="hold">
                                          <p:stCondLst>
                                            <p:cond delay="0"/>
                                          </p:stCondLst>
                                        </p:cTn>
                                        <p:tgtEl>
                                          <p:spTgt spid="159"/>
                                        </p:tgtEl>
                                        <p:attrNameLst>
                                          <p:attrName>style.visibility</p:attrName>
                                        </p:attrNameLst>
                                      </p:cBhvr>
                                      <p:to>
                                        <p:strVal val="visible"/>
                                      </p:to>
                                    </p:set>
                                  </p:childTnLst>
                                </p:cTn>
                              </p:par>
                            </p:childTnLst>
                          </p:cTn>
                        </p:par>
                        <p:par>
                          <p:cTn id="277" fill="hold">
                            <p:stCondLst>
                              <p:cond delay="26850"/>
                            </p:stCondLst>
                            <p:childTnLst>
                              <p:par>
                                <p:cTn id="278" presetID="1" presetClass="entr" presetSubtype="0" fill="hold" nodeType="afterEffect">
                                  <p:stCondLst>
                                    <p:cond delay="100"/>
                                  </p:stCondLst>
                                  <p:childTnLst>
                                    <p:set>
                                      <p:cBhvr>
                                        <p:cTn id="279" dur="1" fill="hold">
                                          <p:stCondLst>
                                            <p:cond delay="0"/>
                                          </p:stCondLst>
                                        </p:cTn>
                                        <p:tgtEl>
                                          <p:spTgt spid="160"/>
                                        </p:tgtEl>
                                        <p:attrNameLst>
                                          <p:attrName>style.visibility</p:attrName>
                                        </p:attrNameLst>
                                      </p:cBhvr>
                                      <p:to>
                                        <p:strVal val="visible"/>
                                      </p:to>
                                    </p:set>
                                  </p:childTnLst>
                                </p:cTn>
                              </p:par>
                            </p:childTnLst>
                          </p:cTn>
                        </p:par>
                        <p:par>
                          <p:cTn id="280" fill="hold">
                            <p:stCondLst>
                              <p:cond delay="26950"/>
                            </p:stCondLst>
                            <p:childTnLst>
                              <p:par>
                                <p:cTn id="281" presetID="1" presetClass="entr" presetSubtype="0" fill="hold" nodeType="afterEffect">
                                  <p:stCondLst>
                                    <p:cond delay="100"/>
                                  </p:stCondLst>
                                  <p:childTnLst>
                                    <p:set>
                                      <p:cBhvr>
                                        <p:cTn id="282" dur="1" fill="hold">
                                          <p:stCondLst>
                                            <p:cond delay="0"/>
                                          </p:stCondLst>
                                        </p:cTn>
                                        <p:tgtEl>
                                          <p:spTgt spid="161"/>
                                        </p:tgtEl>
                                        <p:attrNameLst>
                                          <p:attrName>style.visibility</p:attrName>
                                        </p:attrNameLst>
                                      </p:cBhvr>
                                      <p:to>
                                        <p:strVal val="visible"/>
                                      </p:to>
                                    </p:set>
                                  </p:childTnLst>
                                </p:cTn>
                              </p:par>
                            </p:childTnLst>
                          </p:cTn>
                        </p:par>
                        <p:par>
                          <p:cTn id="283" fill="hold">
                            <p:stCondLst>
                              <p:cond delay="27050"/>
                            </p:stCondLst>
                            <p:childTnLst>
                              <p:par>
                                <p:cTn id="284" presetID="1" presetClass="entr" presetSubtype="0" fill="hold" nodeType="afterEffect">
                                  <p:stCondLst>
                                    <p:cond delay="100"/>
                                  </p:stCondLst>
                                  <p:childTnLst>
                                    <p:set>
                                      <p:cBhvr>
                                        <p:cTn id="285" dur="1" fill="hold">
                                          <p:stCondLst>
                                            <p:cond delay="0"/>
                                          </p:stCondLst>
                                        </p:cTn>
                                        <p:tgtEl>
                                          <p:spTgt spid="162"/>
                                        </p:tgtEl>
                                        <p:attrNameLst>
                                          <p:attrName>style.visibility</p:attrName>
                                        </p:attrNameLst>
                                      </p:cBhvr>
                                      <p:to>
                                        <p:strVal val="visible"/>
                                      </p:to>
                                    </p:set>
                                  </p:childTnLst>
                                </p:cTn>
                              </p:par>
                            </p:childTnLst>
                          </p:cTn>
                        </p:par>
                        <p:par>
                          <p:cTn id="286" fill="hold">
                            <p:stCondLst>
                              <p:cond delay="27150"/>
                            </p:stCondLst>
                            <p:childTnLst>
                              <p:par>
                                <p:cTn id="287" presetID="1" presetClass="entr" presetSubtype="0" fill="hold" nodeType="afterEffect">
                                  <p:stCondLst>
                                    <p:cond delay="200"/>
                                  </p:stCondLst>
                                  <p:childTnLst>
                                    <p:set>
                                      <p:cBhvr>
                                        <p:cTn id="288" dur="1" fill="hold">
                                          <p:stCondLst>
                                            <p:cond delay="0"/>
                                          </p:stCondLst>
                                        </p:cTn>
                                        <p:tgtEl>
                                          <p:spTgt spid="163"/>
                                        </p:tgtEl>
                                        <p:attrNameLst>
                                          <p:attrName>style.visibility</p:attrName>
                                        </p:attrNameLst>
                                      </p:cBhvr>
                                      <p:to>
                                        <p:strVal val="visible"/>
                                      </p:to>
                                    </p:set>
                                  </p:childTnLst>
                                </p:cTn>
                              </p:par>
                            </p:childTnLst>
                          </p:cTn>
                        </p:par>
                        <p:par>
                          <p:cTn id="289" fill="hold">
                            <p:stCondLst>
                              <p:cond delay="27350"/>
                            </p:stCondLst>
                            <p:childTnLst>
                              <p:par>
                                <p:cTn id="290" presetID="1" presetClass="entr" presetSubtype="0" fill="hold" nodeType="afterEffect">
                                  <p:stCondLst>
                                    <p:cond delay="200"/>
                                  </p:stCondLst>
                                  <p:childTnLst>
                                    <p:set>
                                      <p:cBhvr>
                                        <p:cTn id="291" dur="1" fill="hold">
                                          <p:stCondLst>
                                            <p:cond delay="0"/>
                                          </p:stCondLst>
                                        </p:cTn>
                                        <p:tgtEl>
                                          <p:spTgt spid="164"/>
                                        </p:tgtEl>
                                        <p:attrNameLst>
                                          <p:attrName>style.visibility</p:attrName>
                                        </p:attrNameLst>
                                      </p:cBhvr>
                                      <p:to>
                                        <p:strVal val="visible"/>
                                      </p:to>
                                    </p:set>
                                  </p:childTnLst>
                                </p:cTn>
                              </p:par>
                            </p:childTnLst>
                          </p:cTn>
                        </p:par>
                        <p:par>
                          <p:cTn id="292" fill="hold">
                            <p:stCondLst>
                              <p:cond delay="27550"/>
                            </p:stCondLst>
                            <p:childTnLst>
                              <p:par>
                                <p:cTn id="293" presetID="1" presetClass="entr" presetSubtype="0" fill="hold" nodeType="afterEffect">
                                  <p:stCondLst>
                                    <p:cond delay="200"/>
                                  </p:stCondLst>
                                  <p:childTnLst>
                                    <p:set>
                                      <p:cBhvr>
                                        <p:cTn id="294" dur="1" fill="hold">
                                          <p:stCondLst>
                                            <p:cond delay="0"/>
                                          </p:stCondLst>
                                        </p:cTn>
                                        <p:tgtEl>
                                          <p:spTgt spid="165"/>
                                        </p:tgtEl>
                                        <p:attrNameLst>
                                          <p:attrName>style.visibility</p:attrName>
                                        </p:attrNameLst>
                                      </p:cBhvr>
                                      <p:to>
                                        <p:strVal val="visible"/>
                                      </p:to>
                                    </p:set>
                                  </p:childTnLst>
                                </p:cTn>
                              </p:par>
                            </p:childTnLst>
                          </p:cTn>
                        </p:par>
                        <p:par>
                          <p:cTn id="295" fill="hold">
                            <p:stCondLst>
                              <p:cond delay="27750"/>
                            </p:stCondLst>
                            <p:childTnLst>
                              <p:par>
                                <p:cTn id="296" presetID="1" presetClass="entr" presetSubtype="0" fill="hold" nodeType="afterEffect">
                                  <p:stCondLst>
                                    <p:cond delay="200"/>
                                  </p:stCondLst>
                                  <p:childTnLst>
                                    <p:set>
                                      <p:cBhvr>
                                        <p:cTn id="297" dur="1" fill="hold">
                                          <p:stCondLst>
                                            <p:cond delay="0"/>
                                          </p:stCondLst>
                                        </p:cTn>
                                        <p:tgtEl>
                                          <p:spTgt spid="166"/>
                                        </p:tgtEl>
                                        <p:attrNameLst>
                                          <p:attrName>style.visibility</p:attrName>
                                        </p:attrNameLst>
                                      </p:cBhvr>
                                      <p:to>
                                        <p:strVal val="visible"/>
                                      </p:to>
                                    </p:set>
                                  </p:childTnLst>
                                </p:cTn>
                              </p:par>
                            </p:childTnLst>
                          </p:cTn>
                        </p:par>
                        <p:par>
                          <p:cTn id="298" fill="hold">
                            <p:stCondLst>
                              <p:cond delay="27950"/>
                            </p:stCondLst>
                            <p:childTnLst>
                              <p:par>
                                <p:cTn id="299" presetID="1" presetClass="entr" presetSubtype="0" fill="hold" nodeType="afterEffect">
                                  <p:stCondLst>
                                    <p:cond delay="300"/>
                                  </p:stCondLst>
                                  <p:childTnLst>
                                    <p:set>
                                      <p:cBhvr>
                                        <p:cTn id="300" dur="1" fill="hold">
                                          <p:stCondLst>
                                            <p:cond delay="0"/>
                                          </p:stCondLst>
                                        </p:cTn>
                                        <p:tgtEl>
                                          <p:spTgt spid="167"/>
                                        </p:tgtEl>
                                        <p:attrNameLst>
                                          <p:attrName>style.visibility</p:attrName>
                                        </p:attrNameLst>
                                      </p:cBhvr>
                                      <p:to>
                                        <p:strVal val="visible"/>
                                      </p:to>
                                    </p:set>
                                  </p:childTnLst>
                                </p:cTn>
                              </p:par>
                            </p:childTnLst>
                          </p:cTn>
                        </p:par>
                        <p:par>
                          <p:cTn id="301" fill="hold">
                            <p:stCondLst>
                              <p:cond delay="28250"/>
                            </p:stCondLst>
                            <p:childTnLst>
                              <p:par>
                                <p:cTn id="302" presetID="10" presetClass="entr" presetSubtype="0" fill="hold" nodeType="afterEffect">
                                  <p:stCondLst>
                                    <p:cond delay="1000"/>
                                  </p:stCondLst>
                                  <p:childTnLst>
                                    <p:set>
                                      <p:cBhvr>
                                        <p:cTn id="303" dur="1" fill="hold">
                                          <p:stCondLst>
                                            <p:cond delay="0"/>
                                          </p:stCondLst>
                                        </p:cTn>
                                        <p:tgtEl>
                                          <p:spTgt spid="168"/>
                                        </p:tgtEl>
                                        <p:attrNameLst>
                                          <p:attrName>style.visibility</p:attrName>
                                        </p:attrNameLst>
                                      </p:cBhvr>
                                      <p:to>
                                        <p:strVal val="visible"/>
                                      </p:to>
                                    </p:set>
                                    <p:animEffect transition="in" filter="fade">
                                      <p:cBhvr>
                                        <p:cTn id="304" dur="1000"/>
                                        <p:tgtEl>
                                          <p:spTgt spid="168"/>
                                        </p:tgtEl>
                                      </p:cBhvr>
                                    </p:animEffect>
                                  </p:childTnLst>
                                </p:cTn>
                              </p:par>
                            </p:childTnLst>
                          </p:cTn>
                        </p:par>
                        <p:par>
                          <p:cTn id="305" fill="hold">
                            <p:stCondLst>
                              <p:cond delay="30250"/>
                            </p:stCondLst>
                            <p:childTnLst>
                              <p:par>
                                <p:cTn id="306" presetID="1" presetClass="entr" presetSubtype="0" fill="hold" nodeType="afterEffect">
                                  <p:stCondLst>
                                    <p:cond delay="500"/>
                                  </p:stCondLst>
                                  <p:childTnLst>
                                    <p:set>
                                      <p:cBhvr>
                                        <p:cTn id="307"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の前に立っている人たちの白黒写真&#10;&#10;自動的に生成された説明">
            <a:extLst>
              <a:ext uri="{FF2B5EF4-FFF2-40B4-BE49-F238E27FC236}">
                <a16:creationId xmlns:a16="http://schemas.microsoft.com/office/drawing/2014/main" id="{1D78200B-614E-49A8-B0EE-953EA598BEAE}"/>
              </a:ext>
            </a:extLst>
          </p:cNvPr>
          <p:cNvPicPr>
            <a:picLocks noChangeAspect="1"/>
          </p:cNvPicPr>
          <p:nvPr/>
        </p:nvPicPr>
        <p:blipFill rotWithShape="1">
          <a:blip r:embed="rId3">
            <a:extLst>
              <a:ext uri="{28A0092B-C50C-407E-A947-70E740481C1C}">
                <a14:useLocalDpi xmlns:a14="http://schemas.microsoft.com/office/drawing/2010/main" val="0"/>
              </a:ext>
            </a:extLst>
          </a:blip>
          <a:srcRect l="2639" t="18928" r="4940" b="9212"/>
          <a:stretch/>
        </p:blipFill>
        <p:spPr>
          <a:xfrm>
            <a:off x="0" y="0"/>
            <a:ext cx="12192000" cy="6857999"/>
          </a:xfrm>
          <a:prstGeom prst="rect">
            <a:avLst/>
          </a:prstGeom>
        </p:spPr>
      </p:pic>
      <p:sp>
        <p:nvSpPr>
          <p:cNvPr id="15" name="タイトル 1">
            <a:extLst>
              <a:ext uri="{FF2B5EF4-FFF2-40B4-BE49-F238E27FC236}">
                <a16:creationId xmlns:a16="http://schemas.microsoft.com/office/drawing/2014/main" id="{221EC0F6-89E4-4695-AF35-DBEC7C25FD83}"/>
              </a:ext>
            </a:extLst>
          </p:cNvPr>
          <p:cNvSpPr txBox="1">
            <a:spLocks/>
          </p:cNvSpPr>
          <p:nvPr/>
        </p:nvSpPr>
        <p:spPr>
          <a:xfrm>
            <a:off x="3640266" y="6161897"/>
            <a:ext cx="4911469" cy="3336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400" b="1" dirty="0">
                <a:solidFill>
                  <a:schemeClr val="bg1"/>
                </a:solidFill>
                <a:latin typeface="+mn-ea"/>
                <a:ea typeface="+mn-ea"/>
              </a:rPr>
              <a:t>1927</a:t>
            </a:r>
            <a:r>
              <a:rPr lang="ja-JP" altLang="en-US" sz="1400" b="1" dirty="0">
                <a:solidFill>
                  <a:schemeClr val="bg1"/>
                </a:solidFill>
                <a:latin typeface="+mn-ea"/>
                <a:ea typeface="+mn-ea"/>
              </a:rPr>
              <a:t>年</a:t>
            </a:r>
            <a:r>
              <a:rPr lang="en-US" altLang="ja-JP" sz="1400" b="1" dirty="0">
                <a:solidFill>
                  <a:schemeClr val="bg1"/>
                </a:solidFill>
                <a:latin typeface="+mn-ea"/>
                <a:ea typeface="+mn-ea"/>
              </a:rPr>
              <a:t>10</a:t>
            </a:r>
            <a:r>
              <a:rPr lang="ja-JP" altLang="en-US" sz="1400" b="1" dirty="0">
                <a:solidFill>
                  <a:schemeClr val="bg1"/>
                </a:solidFill>
                <a:latin typeface="+mn-ea"/>
                <a:ea typeface="+mn-ea"/>
              </a:rPr>
              <a:t>月</a:t>
            </a:r>
            <a:r>
              <a:rPr lang="en-US" altLang="ja-JP" sz="1400" b="1" dirty="0">
                <a:solidFill>
                  <a:schemeClr val="bg1"/>
                </a:solidFill>
                <a:latin typeface="+mn-ea"/>
                <a:ea typeface="+mn-ea"/>
              </a:rPr>
              <a:t>23</a:t>
            </a:r>
            <a:r>
              <a:rPr lang="ja-JP" altLang="en-US" sz="1400" b="1" dirty="0">
                <a:solidFill>
                  <a:schemeClr val="bg1"/>
                </a:solidFill>
                <a:latin typeface="+mn-ea"/>
                <a:ea typeface="+mn-ea"/>
              </a:rPr>
              <a:t>日　第</a:t>
            </a:r>
            <a:r>
              <a:rPr lang="en-US" altLang="ja-JP" sz="1400" b="1" dirty="0">
                <a:solidFill>
                  <a:schemeClr val="bg1"/>
                </a:solidFill>
                <a:latin typeface="+mn-ea"/>
                <a:ea typeface="+mn-ea"/>
              </a:rPr>
              <a:t>5</a:t>
            </a:r>
            <a:r>
              <a:rPr lang="ja-JP" altLang="en-US" sz="1400" b="1" dirty="0">
                <a:solidFill>
                  <a:schemeClr val="bg1"/>
                </a:solidFill>
                <a:latin typeface="+mn-ea"/>
                <a:ea typeface="+mn-ea"/>
              </a:rPr>
              <a:t>回ソルベー会議</a:t>
            </a:r>
          </a:p>
        </p:txBody>
      </p:sp>
      <p:grpSp>
        <p:nvGrpSpPr>
          <p:cNvPr id="62" name="グループ化 61">
            <a:extLst>
              <a:ext uri="{FF2B5EF4-FFF2-40B4-BE49-F238E27FC236}">
                <a16:creationId xmlns:a16="http://schemas.microsoft.com/office/drawing/2014/main" id="{544A590A-727C-480C-80B7-365CB8E0B0CA}"/>
              </a:ext>
            </a:extLst>
          </p:cNvPr>
          <p:cNvGrpSpPr/>
          <p:nvPr/>
        </p:nvGrpSpPr>
        <p:grpSpPr>
          <a:xfrm>
            <a:off x="3631534" y="86594"/>
            <a:ext cx="4920201" cy="602462"/>
            <a:chOff x="3631534" y="86594"/>
            <a:chExt cx="4920201" cy="602462"/>
          </a:xfrm>
        </p:grpSpPr>
        <p:sp>
          <p:nvSpPr>
            <p:cNvPr id="63" name="タイトル 1">
              <a:extLst>
                <a:ext uri="{FF2B5EF4-FFF2-40B4-BE49-F238E27FC236}">
                  <a16:creationId xmlns:a16="http://schemas.microsoft.com/office/drawing/2014/main" id="{72A6A451-F964-4BC2-B465-DB071FE5FBDA}"/>
                </a:ext>
              </a:extLst>
            </p:cNvPr>
            <p:cNvSpPr txBox="1">
              <a:spLocks/>
            </p:cNvSpPr>
            <p:nvPr/>
          </p:nvSpPr>
          <p:spPr>
            <a:xfrm>
              <a:off x="3640266" y="99680"/>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mn-ea"/>
                  <a:ea typeface="+mn-ea"/>
                </a:rPr>
                <a:t>第</a:t>
              </a:r>
              <a:r>
                <a:rPr lang="en-US" altLang="ja-JP" sz="3200" b="1" dirty="0">
                  <a:latin typeface="+mn-ea"/>
                  <a:ea typeface="+mn-ea"/>
                </a:rPr>
                <a:t>1</a:t>
              </a:r>
              <a:r>
                <a:rPr lang="ja-JP" altLang="en-US" sz="3200" b="1" dirty="0">
                  <a:latin typeface="+mn-ea"/>
                  <a:ea typeface="+mn-ea"/>
                </a:rPr>
                <a:t>回ノーベルセミナー</a:t>
              </a:r>
            </a:p>
          </p:txBody>
        </p:sp>
        <p:sp>
          <p:nvSpPr>
            <p:cNvPr id="64" name="タイトル 1">
              <a:extLst>
                <a:ext uri="{FF2B5EF4-FFF2-40B4-BE49-F238E27FC236}">
                  <a16:creationId xmlns:a16="http://schemas.microsoft.com/office/drawing/2014/main" id="{66BEBBD4-1F62-45BB-952F-0E8447AD093A}"/>
                </a:ext>
              </a:extLst>
            </p:cNvPr>
            <p:cNvSpPr txBox="1">
              <a:spLocks/>
            </p:cNvSpPr>
            <p:nvPr/>
          </p:nvSpPr>
          <p:spPr>
            <a:xfrm>
              <a:off x="3631534" y="86594"/>
              <a:ext cx="4911469" cy="58937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solidFill>
                    <a:schemeClr val="bg1"/>
                  </a:solidFill>
                  <a:latin typeface="+mn-ea"/>
                  <a:ea typeface="+mn-ea"/>
                </a:rPr>
                <a:t>第</a:t>
              </a:r>
              <a:r>
                <a:rPr lang="en-US" altLang="ja-JP" sz="3200" b="1" dirty="0">
                  <a:solidFill>
                    <a:schemeClr val="bg1"/>
                  </a:solidFill>
                  <a:latin typeface="+mn-ea"/>
                  <a:ea typeface="+mn-ea"/>
                </a:rPr>
                <a:t>1</a:t>
              </a:r>
              <a:r>
                <a:rPr lang="ja-JP" altLang="en-US" sz="3200" b="1" dirty="0">
                  <a:solidFill>
                    <a:schemeClr val="bg1"/>
                  </a:solidFill>
                  <a:latin typeface="+mn-ea"/>
                  <a:ea typeface="+mn-ea"/>
                </a:rPr>
                <a:t>回ノーベルセミナー</a:t>
              </a:r>
            </a:p>
          </p:txBody>
        </p:sp>
      </p:grpSp>
      <p:sp>
        <p:nvSpPr>
          <p:cNvPr id="4" name="正方形/長方形 3">
            <a:extLst>
              <a:ext uri="{FF2B5EF4-FFF2-40B4-BE49-F238E27FC236}">
                <a16:creationId xmlns:a16="http://schemas.microsoft.com/office/drawing/2014/main" id="{4148763F-E357-460C-BE57-B541274335A4}"/>
              </a:ext>
            </a:extLst>
          </p:cNvPr>
          <p:cNvSpPr/>
          <p:nvPr/>
        </p:nvSpPr>
        <p:spPr>
          <a:xfrm>
            <a:off x="0" y="0"/>
            <a:ext cx="12192000" cy="685799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屋内, 男, テーブル, コンピュータ が含まれている画像&#10;&#10;自動的に生成された説明">
            <a:extLst>
              <a:ext uri="{FF2B5EF4-FFF2-40B4-BE49-F238E27FC236}">
                <a16:creationId xmlns:a16="http://schemas.microsoft.com/office/drawing/2014/main" id="{274BB3B6-F153-410F-97EE-B41EF89E8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2513893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9233</TotalTime>
  <Words>1697</Words>
  <Application>Microsoft Office PowerPoint</Application>
  <PresentationFormat>ワイド画面</PresentationFormat>
  <Paragraphs>300</Paragraphs>
  <Slides>13</Slides>
  <Notes>13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13</vt:i4>
      </vt:variant>
    </vt:vector>
  </HeadingPairs>
  <TitlesOfParts>
    <vt:vector size="18" baseType="lpstr">
      <vt:lpstr>游ゴシック</vt:lpstr>
      <vt:lpstr>游ゴシック Light</vt:lpstr>
      <vt:lpstr>Arial</vt:lpstr>
      <vt:lpstr>Roboto</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第1回ノーベルセミナー「地球プラネット」</dc:title>
  <dc:creator>坂本　直哉</dc:creator>
  <cp:lastModifiedBy>坂本　直哉</cp:lastModifiedBy>
  <cp:revision>244</cp:revision>
  <dcterms:created xsi:type="dcterms:W3CDTF">2022-01-14T22:59:42Z</dcterms:created>
  <dcterms:modified xsi:type="dcterms:W3CDTF">2022-01-29T00:13:37Z</dcterms:modified>
</cp:coreProperties>
</file>